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28" r:id="rId2"/>
    <p:sldId id="847" r:id="rId3"/>
    <p:sldId id="863" r:id="rId4"/>
    <p:sldId id="862" r:id="rId5"/>
    <p:sldId id="864" r:id="rId6"/>
    <p:sldId id="852" r:id="rId7"/>
    <p:sldId id="853" r:id="rId8"/>
    <p:sldId id="854" r:id="rId9"/>
    <p:sldId id="855" r:id="rId10"/>
    <p:sldId id="857" r:id="rId11"/>
    <p:sldId id="856" r:id="rId12"/>
    <p:sldId id="858" r:id="rId13"/>
    <p:sldId id="859" r:id="rId14"/>
    <p:sldId id="860" r:id="rId15"/>
    <p:sldId id="861" r:id="rId16"/>
    <p:sldId id="865" r:id="rId17"/>
    <p:sldId id="85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20B2E3-EFBC-4348-8F6F-DAC3D3812626}" v="151" dt="2025-09-03T16:52:01.7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Kramer" userId="63d80604-e22b-47f8-9d8f-82cc83226eb4" providerId="ADAL" clId="{2C067596-7311-4FF7-8113-1761E462AD76}"/>
    <pc:docChg chg="undo custSel addSld delSld modSld sldOrd">
      <pc:chgData name="Kelly Kramer" userId="63d80604-e22b-47f8-9d8f-82cc83226eb4" providerId="ADAL" clId="{2C067596-7311-4FF7-8113-1761E462AD76}" dt="2025-08-21T13:30:05.389" v="3308" actId="20577"/>
      <pc:docMkLst>
        <pc:docMk/>
      </pc:docMkLst>
      <pc:sldChg chg="del">
        <pc:chgData name="Kelly Kramer" userId="63d80604-e22b-47f8-9d8f-82cc83226eb4" providerId="ADAL" clId="{2C067596-7311-4FF7-8113-1761E462AD76}" dt="2025-08-21T02:04:24.149" v="668" actId="47"/>
        <pc:sldMkLst>
          <pc:docMk/>
          <pc:sldMk cId="3890282908" sldId="295"/>
        </pc:sldMkLst>
      </pc:sldChg>
      <pc:sldChg chg="del">
        <pc:chgData name="Kelly Kramer" userId="63d80604-e22b-47f8-9d8f-82cc83226eb4" providerId="ADAL" clId="{2C067596-7311-4FF7-8113-1761E462AD76}" dt="2025-08-21T02:04:06.621" v="664" actId="47"/>
        <pc:sldMkLst>
          <pc:docMk/>
          <pc:sldMk cId="784461103" sldId="843"/>
        </pc:sldMkLst>
      </pc:sldChg>
      <pc:sldChg chg="del">
        <pc:chgData name="Kelly Kramer" userId="63d80604-e22b-47f8-9d8f-82cc83226eb4" providerId="ADAL" clId="{2C067596-7311-4FF7-8113-1761E462AD76}" dt="2025-08-21T02:04:19.541" v="667" actId="47"/>
        <pc:sldMkLst>
          <pc:docMk/>
          <pc:sldMk cId="3550329905" sldId="844"/>
        </pc:sldMkLst>
      </pc:sldChg>
      <pc:sldChg chg="addSp delSp modSp mod">
        <pc:chgData name="Kelly Kramer" userId="63d80604-e22b-47f8-9d8f-82cc83226eb4" providerId="ADAL" clId="{2C067596-7311-4FF7-8113-1761E462AD76}" dt="2025-08-21T02:49:03.665" v="2884" actId="20577"/>
        <pc:sldMkLst>
          <pc:docMk/>
          <pc:sldMk cId="1809065270" sldId="847"/>
        </pc:sldMkLst>
        <pc:spChg chg="mod">
          <ac:chgData name="Kelly Kramer" userId="63d80604-e22b-47f8-9d8f-82cc83226eb4" providerId="ADAL" clId="{2C067596-7311-4FF7-8113-1761E462AD76}" dt="2025-08-21T02:46:52.360" v="2811" actId="6549"/>
          <ac:spMkLst>
            <pc:docMk/>
            <pc:sldMk cId="1809065270" sldId="847"/>
            <ac:spMk id="2" creationId="{12A9EABD-EE5B-04E5-AC65-9F7E22EC7062}"/>
          </ac:spMkLst>
        </pc:spChg>
        <pc:spChg chg="del mod">
          <ac:chgData name="Kelly Kramer" userId="63d80604-e22b-47f8-9d8f-82cc83226eb4" providerId="ADAL" clId="{2C067596-7311-4FF7-8113-1761E462AD76}" dt="2025-08-21T02:46:50.086" v="2810" actId="26606"/>
          <ac:spMkLst>
            <pc:docMk/>
            <pc:sldMk cId="1809065270" sldId="847"/>
            <ac:spMk id="3" creationId="{3F291EDB-6208-425E-441D-A303B82F746F}"/>
          </ac:spMkLst>
        </pc:spChg>
        <pc:graphicFrameChg chg="add mod">
          <ac:chgData name="Kelly Kramer" userId="63d80604-e22b-47f8-9d8f-82cc83226eb4" providerId="ADAL" clId="{2C067596-7311-4FF7-8113-1761E462AD76}" dt="2025-08-21T02:49:03.665" v="2884" actId="20577"/>
          <ac:graphicFrameMkLst>
            <pc:docMk/>
            <pc:sldMk cId="1809065270" sldId="847"/>
            <ac:graphicFrameMk id="42" creationId="{11BAF634-B843-2069-6EFF-C89D58E70B43}"/>
          </ac:graphicFrameMkLst>
        </pc:graphicFrameChg>
      </pc:sldChg>
      <pc:sldChg chg="modSp mod">
        <pc:chgData name="Kelly Kramer" userId="63d80604-e22b-47f8-9d8f-82cc83226eb4" providerId="ADAL" clId="{2C067596-7311-4FF7-8113-1761E462AD76}" dt="2025-08-21T03:33:05.461" v="3306" actId="6549"/>
        <pc:sldMkLst>
          <pc:docMk/>
          <pc:sldMk cId="1984774777" sldId="851"/>
        </pc:sldMkLst>
        <pc:spChg chg="mod">
          <ac:chgData name="Kelly Kramer" userId="63d80604-e22b-47f8-9d8f-82cc83226eb4" providerId="ADAL" clId="{2C067596-7311-4FF7-8113-1761E462AD76}" dt="2025-08-21T03:33:05.461" v="3306" actId="6549"/>
          <ac:spMkLst>
            <pc:docMk/>
            <pc:sldMk cId="1984774777" sldId="851"/>
            <ac:spMk id="3" creationId="{C637B784-1A8D-2B8A-19F2-400AE43569D4}"/>
          </ac:spMkLst>
        </pc:spChg>
      </pc:sldChg>
      <pc:sldChg chg="addSp delSp modSp new mod">
        <pc:chgData name="Kelly Kramer" userId="63d80604-e22b-47f8-9d8f-82cc83226eb4" providerId="ADAL" clId="{2C067596-7311-4FF7-8113-1761E462AD76}" dt="2025-08-21T13:30:05.389" v="3308" actId="20577"/>
        <pc:sldMkLst>
          <pc:docMk/>
          <pc:sldMk cId="3985133220" sldId="852"/>
        </pc:sldMkLst>
        <pc:spChg chg="add del mod">
          <ac:chgData name="Kelly Kramer" userId="63d80604-e22b-47f8-9d8f-82cc83226eb4" providerId="ADAL" clId="{2C067596-7311-4FF7-8113-1761E462AD76}" dt="2025-08-21T02:39:19.880" v="2425" actId="26606"/>
          <ac:spMkLst>
            <pc:docMk/>
            <pc:sldMk cId="3985133220" sldId="852"/>
            <ac:spMk id="2" creationId="{620D894A-D447-9EE5-1107-5659BC3905DE}"/>
          </ac:spMkLst>
        </pc:spChg>
        <pc:graphicFrameChg chg="add mod">
          <ac:chgData name="Kelly Kramer" userId="63d80604-e22b-47f8-9d8f-82cc83226eb4" providerId="ADAL" clId="{2C067596-7311-4FF7-8113-1761E462AD76}" dt="2025-08-21T13:30:05.389" v="3308" actId="20577"/>
          <ac:graphicFrameMkLst>
            <pc:docMk/>
            <pc:sldMk cId="3985133220" sldId="852"/>
            <ac:graphicFrameMk id="4" creationId="{70510F4D-DBC5-F0CD-2868-2E9F305C447F}"/>
          </ac:graphicFrameMkLst>
        </pc:graphicFrameChg>
      </pc:sldChg>
      <pc:sldChg chg="addSp delSp modSp add mod setBg delDesignElem">
        <pc:chgData name="Kelly Kramer" userId="63d80604-e22b-47f8-9d8f-82cc83226eb4" providerId="ADAL" clId="{2C067596-7311-4FF7-8113-1761E462AD76}" dt="2025-08-21T02:51:39.678" v="3081" actId="20577"/>
        <pc:sldMkLst>
          <pc:docMk/>
          <pc:sldMk cId="2986139358" sldId="853"/>
        </pc:sldMkLst>
        <pc:spChg chg="del">
          <ac:chgData name="Kelly Kramer" userId="63d80604-e22b-47f8-9d8f-82cc83226eb4" providerId="ADAL" clId="{2C067596-7311-4FF7-8113-1761E462AD76}" dt="2025-08-21T02:38:48.616" v="2424" actId="478"/>
          <ac:spMkLst>
            <pc:docMk/>
            <pc:sldMk cId="2986139358" sldId="853"/>
            <ac:spMk id="3" creationId="{7C5AA76D-C03F-A865-744D-EE72A52E5EDB}"/>
          </ac:spMkLst>
        </pc:spChg>
        <pc:spChg chg="add del mod">
          <ac:chgData name="Kelly Kramer" userId="63d80604-e22b-47f8-9d8f-82cc83226eb4" providerId="ADAL" clId="{2C067596-7311-4FF7-8113-1761E462AD76}" dt="2025-08-21T02:44:42.981" v="2744" actId="26606"/>
          <ac:spMkLst>
            <pc:docMk/>
            <pc:sldMk cId="2986139358" sldId="853"/>
            <ac:spMk id="6" creationId="{10E90F93-B840-5566-7D66-77870CB983F1}"/>
          </ac:spMkLst>
        </pc:spChg>
        <pc:spChg chg="add del mod">
          <ac:chgData name="Kelly Kramer" userId="63d80604-e22b-47f8-9d8f-82cc83226eb4" providerId="ADAL" clId="{2C067596-7311-4FF7-8113-1761E462AD76}" dt="2025-08-21T02:44:24.968" v="2735"/>
          <ac:spMkLst>
            <pc:docMk/>
            <pc:sldMk cId="2986139358" sldId="853"/>
            <ac:spMk id="8" creationId="{5FC151C7-B24B-DA8B-0C19-AB562B771712}"/>
          </ac:spMkLst>
        </pc:spChg>
        <pc:spChg chg="del">
          <ac:chgData name="Kelly Kramer" userId="63d80604-e22b-47f8-9d8f-82cc83226eb4" providerId="ADAL" clId="{2C067596-7311-4FF7-8113-1761E462AD76}" dt="2025-08-21T02:05:27.551" v="673"/>
          <ac:spMkLst>
            <pc:docMk/>
            <pc:sldMk cId="2986139358" sldId="853"/>
            <ac:spMk id="25" creationId="{BF98A6C0-08C4-9F29-70BB-12B59F7EB753}"/>
          </ac:spMkLst>
        </pc:spChg>
        <pc:spChg chg="del">
          <ac:chgData name="Kelly Kramer" userId="63d80604-e22b-47f8-9d8f-82cc83226eb4" providerId="ADAL" clId="{2C067596-7311-4FF7-8113-1761E462AD76}" dt="2025-08-21T02:05:27.551" v="673"/>
          <ac:spMkLst>
            <pc:docMk/>
            <pc:sldMk cId="2986139358" sldId="853"/>
            <ac:spMk id="27" creationId="{80C3CB96-500A-A05D-A5BF-A9494AF08DC6}"/>
          </ac:spMkLst>
        </pc:spChg>
        <pc:grpChg chg="del">
          <ac:chgData name="Kelly Kramer" userId="63d80604-e22b-47f8-9d8f-82cc83226eb4" providerId="ADAL" clId="{2C067596-7311-4FF7-8113-1761E462AD76}" dt="2025-08-21T02:05:27.551" v="673"/>
          <ac:grpSpMkLst>
            <pc:docMk/>
            <pc:sldMk cId="2986139358" sldId="853"/>
            <ac:grpSpMk id="29" creationId="{8C197EE3-BE7E-8852-D550-0799A8E58A37}"/>
          </ac:grpSpMkLst>
        </pc:grpChg>
        <pc:grpChg chg="del">
          <ac:chgData name="Kelly Kramer" userId="63d80604-e22b-47f8-9d8f-82cc83226eb4" providerId="ADAL" clId="{2C067596-7311-4FF7-8113-1761E462AD76}" dt="2025-08-21T02:05:27.551" v="673"/>
          <ac:grpSpMkLst>
            <pc:docMk/>
            <pc:sldMk cId="2986139358" sldId="853"/>
            <ac:grpSpMk id="33" creationId="{217A416E-0B11-6063-9280-B43BEA1CF240}"/>
          </ac:grpSpMkLst>
        </pc:grpChg>
        <pc:graphicFrameChg chg="add del">
          <ac:chgData name="Kelly Kramer" userId="63d80604-e22b-47f8-9d8f-82cc83226eb4" providerId="ADAL" clId="{2C067596-7311-4FF7-8113-1761E462AD76}" dt="2025-08-21T02:44:37.303" v="2737" actId="26606"/>
          <ac:graphicFrameMkLst>
            <pc:docMk/>
            <pc:sldMk cId="2986139358" sldId="853"/>
            <ac:graphicFrameMk id="9" creationId="{4CC5A357-DB24-174B-2358-2C4A102A4509}"/>
          </ac:graphicFrameMkLst>
        </pc:graphicFrameChg>
        <pc:graphicFrameChg chg="add del">
          <ac:chgData name="Kelly Kramer" userId="63d80604-e22b-47f8-9d8f-82cc83226eb4" providerId="ADAL" clId="{2C067596-7311-4FF7-8113-1761E462AD76}" dt="2025-08-21T02:44:38.719" v="2739" actId="26606"/>
          <ac:graphicFrameMkLst>
            <pc:docMk/>
            <pc:sldMk cId="2986139358" sldId="853"/>
            <ac:graphicFrameMk id="11" creationId="{E27BB7F5-A3B8-1F76-BCD7-FC31EFB198D9}"/>
          </ac:graphicFrameMkLst>
        </pc:graphicFrameChg>
        <pc:graphicFrameChg chg="add del">
          <ac:chgData name="Kelly Kramer" userId="63d80604-e22b-47f8-9d8f-82cc83226eb4" providerId="ADAL" clId="{2C067596-7311-4FF7-8113-1761E462AD76}" dt="2025-08-21T02:44:41.586" v="2741" actId="26606"/>
          <ac:graphicFrameMkLst>
            <pc:docMk/>
            <pc:sldMk cId="2986139358" sldId="853"/>
            <ac:graphicFrameMk id="13" creationId="{18137915-9F1C-0837-5CDA-B935E5C3A609}"/>
          </ac:graphicFrameMkLst>
        </pc:graphicFrameChg>
        <pc:graphicFrameChg chg="add del">
          <ac:chgData name="Kelly Kramer" userId="63d80604-e22b-47f8-9d8f-82cc83226eb4" providerId="ADAL" clId="{2C067596-7311-4FF7-8113-1761E462AD76}" dt="2025-08-21T02:44:42.965" v="2743" actId="26606"/>
          <ac:graphicFrameMkLst>
            <pc:docMk/>
            <pc:sldMk cId="2986139358" sldId="853"/>
            <ac:graphicFrameMk id="15" creationId="{A4FFCB7A-E1CC-5A47-BF5B-8D9BC73DE3EE}"/>
          </ac:graphicFrameMkLst>
        </pc:graphicFrameChg>
        <pc:graphicFrameChg chg="add mod">
          <ac:chgData name="Kelly Kramer" userId="63d80604-e22b-47f8-9d8f-82cc83226eb4" providerId="ADAL" clId="{2C067596-7311-4FF7-8113-1761E462AD76}" dt="2025-08-21T02:51:39.678" v="3081" actId="20577"/>
          <ac:graphicFrameMkLst>
            <pc:docMk/>
            <pc:sldMk cId="2986139358" sldId="853"/>
            <ac:graphicFrameMk id="17" creationId="{18137915-9F1C-0837-5CDA-B935E5C3A609}"/>
          </ac:graphicFrameMkLst>
        </pc:graphicFrameChg>
        <pc:cxnChg chg="del">
          <ac:chgData name="Kelly Kramer" userId="63d80604-e22b-47f8-9d8f-82cc83226eb4" providerId="ADAL" clId="{2C067596-7311-4FF7-8113-1761E462AD76}" dt="2025-08-21T02:40:13.114" v="2433" actId="478"/>
          <ac:cxnSpMkLst>
            <pc:docMk/>
            <pc:sldMk cId="2986139358" sldId="853"/>
            <ac:cxnSpMk id="5" creationId="{00131C98-8872-0AD3-6690-11F3F6623C26}"/>
          </ac:cxnSpMkLst>
        </pc:cxnChg>
      </pc:sldChg>
      <pc:sldChg chg="addSp delSp modSp new mod setBg">
        <pc:chgData name="Kelly Kramer" userId="63d80604-e22b-47f8-9d8f-82cc83226eb4" providerId="ADAL" clId="{2C067596-7311-4FF7-8113-1761E462AD76}" dt="2025-08-21T02:53:27.492" v="3134" actId="6549"/>
        <pc:sldMkLst>
          <pc:docMk/>
          <pc:sldMk cId="2089299866" sldId="854"/>
        </pc:sldMkLst>
        <pc:spChg chg="add del">
          <ac:chgData name="Kelly Kramer" userId="63d80604-e22b-47f8-9d8f-82cc83226eb4" providerId="ADAL" clId="{2C067596-7311-4FF7-8113-1761E462AD76}" dt="2025-08-21T02:52:06.189" v="3088" actId="26606"/>
          <ac:spMkLst>
            <pc:docMk/>
            <pc:sldMk cId="2089299866" sldId="854"/>
            <ac:spMk id="3" creationId="{1736C981-4CC9-233A-E8FB-80087AB31CF7}"/>
          </ac:spMkLst>
        </pc:spChg>
        <pc:spChg chg="add mod">
          <ac:chgData name="Kelly Kramer" userId="63d80604-e22b-47f8-9d8f-82cc83226eb4" providerId="ADAL" clId="{2C067596-7311-4FF7-8113-1761E462AD76}" dt="2025-08-21T02:53:27.492" v="3134" actId="6549"/>
          <ac:spMkLst>
            <pc:docMk/>
            <pc:sldMk cId="2089299866" sldId="854"/>
            <ac:spMk id="7" creationId="{D383912F-2B9C-0283-9747-32E1AFF1C4F6}"/>
          </ac:spMkLst>
        </pc:spChg>
        <pc:spChg chg="add del">
          <ac:chgData name="Kelly Kramer" userId="63d80604-e22b-47f8-9d8f-82cc83226eb4" providerId="ADAL" clId="{2C067596-7311-4FF7-8113-1761E462AD76}" dt="2025-08-21T02:51:56.090" v="3083" actId="26606"/>
          <ac:spMkLst>
            <pc:docMk/>
            <pc:sldMk cId="2089299866" sldId="854"/>
            <ac:spMk id="9" creationId="{BACC6370-2D7E-4714-9D71-7542949D7D5D}"/>
          </ac:spMkLst>
        </pc:spChg>
        <pc:spChg chg="add del">
          <ac:chgData name="Kelly Kramer" userId="63d80604-e22b-47f8-9d8f-82cc83226eb4" providerId="ADAL" clId="{2C067596-7311-4FF7-8113-1761E462AD76}" dt="2025-08-21T02:51:58.712" v="3085" actId="26606"/>
          <ac:spMkLst>
            <pc:docMk/>
            <pc:sldMk cId="2089299866" sldId="854"/>
            <ac:spMk id="10" creationId="{B50AB553-2A96-4A92-96F2-93548E096954}"/>
          </ac:spMkLst>
        </pc:spChg>
        <pc:spChg chg="add del">
          <ac:chgData name="Kelly Kramer" userId="63d80604-e22b-47f8-9d8f-82cc83226eb4" providerId="ADAL" clId="{2C067596-7311-4FF7-8113-1761E462AD76}" dt="2025-08-21T02:51:56.090" v="3083" actId="26606"/>
          <ac:spMkLst>
            <pc:docMk/>
            <pc:sldMk cId="2089299866" sldId="854"/>
            <ac:spMk id="11" creationId="{F68B3F68-107C-434F-AA38-110D5EA91B85}"/>
          </ac:spMkLst>
        </pc:spChg>
        <pc:spChg chg="add del">
          <ac:chgData name="Kelly Kramer" userId="63d80604-e22b-47f8-9d8f-82cc83226eb4" providerId="ADAL" clId="{2C067596-7311-4FF7-8113-1761E462AD76}" dt="2025-08-21T02:51:56.090" v="3083" actId="26606"/>
          <ac:spMkLst>
            <pc:docMk/>
            <pc:sldMk cId="2089299866" sldId="854"/>
            <ac:spMk id="13" creationId="{AAD0DBB9-1A4B-4391-81D4-CB19F9AB918A}"/>
          </ac:spMkLst>
        </pc:spChg>
        <pc:spChg chg="add del">
          <ac:chgData name="Kelly Kramer" userId="63d80604-e22b-47f8-9d8f-82cc83226eb4" providerId="ADAL" clId="{2C067596-7311-4FF7-8113-1761E462AD76}" dt="2025-08-21T02:51:56.090" v="3083" actId="26606"/>
          <ac:spMkLst>
            <pc:docMk/>
            <pc:sldMk cId="2089299866" sldId="854"/>
            <ac:spMk id="15" creationId="{063BBA22-50EA-4C4D-BE05-F1CE4E63AA56}"/>
          </ac:spMkLst>
        </pc:spChg>
        <pc:spChg chg="add del">
          <ac:chgData name="Kelly Kramer" userId="63d80604-e22b-47f8-9d8f-82cc83226eb4" providerId="ADAL" clId="{2C067596-7311-4FF7-8113-1761E462AD76}" dt="2025-08-21T02:52:06.161" v="3087" actId="26606"/>
          <ac:spMkLst>
            <pc:docMk/>
            <pc:sldMk cId="2089299866" sldId="854"/>
            <ac:spMk id="19" creationId="{7517A47C-B2E5-4B79-8061-D74B1311AF6E}"/>
          </ac:spMkLst>
        </pc:spChg>
        <pc:spChg chg="add del">
          <ac:chgData name="Kelly Kramer" userId="63d80604-e22b-47f8-9d8f-82cc83226eb4" providerId="ADAL" clId="{2C067596-7311-4FF7-8113-1761E462AD76}" dt="2025-08-21T02:52:06.161" v="3087" actId="26606"/>
          <ac:spMkLst>
            <pc:docMk/>
            <pc:sldMk cId="2089299866" sldId="854"/>
            <ac:spMk id="20" creationId="{C505E780-2083-4CB5-A42A-5E0E2908ECC3}"/>
          </ac:spMkLst>
        </pc:spChg>
        <pc:spChg chg="add del">
          <ac:chgData name="Kelly Kramer" userId="63d80604-e22b-47f8-9d8f-82cc83226eb4" providerId="ADAL" clId="{2C067596-7311-4FF7-8113-1761E462AD76}" dt="2025-08-21T02:52:06.161" v="3087" actId="26606"/>
          <ac:spMkLst>
            <pc:docMk/>
            <pc:sldMk cId="2089299866" sldId="854"/>
            <ac:spMk id="21" creationId="{D2C0AE1C-0118-41AE-8A10-7CDCBF10E96F}"/>
          </ac:spMkLst>
        </pc:spChg>
        <pc:spChg chg="add del">
          <ac:chgData name="Kelly Kramer" userId="63d80604-e22b-47f8-9d8f-82cc83226eb4" providerId="ADAL" clId="{2C067596-7311-4FF7-8113-1761E462AD76}" dt="2025-08-21T02:52:06.161" v="3087" actId="26606"/>
          <ac:spMkLst>
            <pc:docMk/>
            <pc:sldMk cId="2089299866" sldId="854"/>
            <ac:spMk id="22" creationId="{463EEC44-1BA3-44ED-81FC-A644B04B2A44}"/>
          </ac:spMkLst>
        </pc:spChg>
        <pc:graphicFrameChg chg="add del">
          <ac:chgData name="Kelly Kramer" userId="63d80604-e22b-47f8-9d8f-82cc83226eb4" providerId="ADAL" clId="{2C067596-7311-4FF7-8113-1761E462AD76}" dt="2025-08-21T02:51:56.090" v="3083" actId="26606"/>
          <ac:graphicFrameMkLst>
            <pc:docMk/>
            <pc:sldMk cId="2089299866" sldId="854"/>
            <ac:graphicFrameMk id="5" creationId="{376969EC-7D89-D1BB-A60B-124D4B7179CF}"/>
          </ac:graphicFrameMkLst>
        </pc:graphicFrameChg>
        <pc:graphicFrameChg chg="add del">
          <ac:chgData name="Kelly Kramer" userId="63d80604-e22b-47f8-9d8f-82cc83226eb4" providerId="ADAL" clId="{2C067596-7311-4FF7-8113-1761E462AD76}" dt="2025-08-21T02:51:58.712" v="3085" actId="26606"/>
          <ac:graphicFrameMkLst>
            <pc:docMk/>
            <pc:sldMk cId="2089299866" sldId="854"/>
            <ac:graphicFrameMk id="17" creationId="{29E9D56F-0CD3-DB10-AB4D-696B8318FCEB}"/>
          </ac:graphicFrameMkLst>
        </pc:graphicFrameChg>
        <pc:graphicFrameChg chg="add del">
          <ac:chgData name="Kelly Kramer" userId="63d80604-e22b-47f8-9d8f-82cc83226eb4" providerId="ADAL" clId="{2C067596-7311-4FF7-8113-1761E462AD76}" dt="2025-08-21T02:52:06.161" v="3087" actId="26606"/>
          <ac:graphicFrameMkLst>
            <pc:docMk/>
            <pc:sldMk cId="2089299866" sldId="854"/>
            <ac:graphicFrameMk id="23" creationId="{32552D65-B2D8-4183-14E9-F2AFACA675B4}"/>
          </ac:graphicFrameMkLst>
        </pc:graphicFrameChg>
        <pc:graphicFrameChg chg="add mod">
          <ac:chgData name="Kelly Kramer" userId="63d80604-e22b-47f8-9d8f-82cc83226eb4" providerId="ADAL" clId="{2C067596-7311-4FF7-8113-1761E462AD76}" dt="2025-08-21T02:52:19.803" v="3090" actId="478"/>
          <ac:graphicFrameMkLst>
            <pc:docMk/>
            <pc:sldMk cId="2089299866" sldId="854"/>
            <ac:graphicFrameMk id="26" creationId="{9ACEE673-1FDD-4A4D-383A-F0568E6E5306}"/>
          </ac:graphicFrameMkLst>
        </pc:graphicFrameChg>
        <pc:picChg chg="add del">
          <ac:chgData name="Kelly Kramer" userId="63d80604-e22b-47f8-9d8f-82cc83226eb4" providerId="ADAL" clId="{2C067596-7311-4FF7-8113-1761E462AD76}" dt="2025-08-21T02:51:58.712" v="3085" actId="26606"/>
          <ac:picMkLst>
            <pc:docMk/>
            <pc:sldMk cId="2089299866" sldId="854"/>
            <ac:picMk id="6" creationId="{8AA70CB2-6228-E54E-0EF1-1D2BA6EC4133}"/>
          </ac:picMkLst>
        </pc:picChg>
        <pc:picChg chg="add mod">
          <ac:chgData name="Kelly Kramer" userId="63d80604-e22b-47f8-9d8f-82cc83226eb4" providerId="ADAL" clId="{2C067596-7311-4FF7-8113-1761E462AD76}" dt="2025-08-21T02:53:20.819" v="3132" actId="1076"/>
          <ac:picMkLst>
            <pc:docMk/>
            <pc:sldMk cId="2089299866" sldId="854"/>
            <ac:picMk id="25" creationId="{927A4595-F9B7-2BA4-B8D8-051C3D4A20F1}"/>
          </ac:picMkLst>
        </pc:picChg>
      </pc:sldChg>
      <pc:sldChg chg="del">
        <pc:chgData name="Kelly Kramer" userId="63d80604-e22b-47f8-9d8f-82cc83226eb4" providerId="ADAL" clId="{2C067596-7311-4FF7-8113-1761E462AD76}" dt="2025-08-21T02:04:43.569" v="669" actId="47"/>
        <pc:sldMkLst>
          <pc:docMk/>
          <pc:sldMk cId="2256433566" sldId="854"/>
        </pc:sldMkLst>
      </pc:sldChg>
      <pc:sldChg chg="del">
        <pc:chgData name="Kelly Kramer" userId="63d80604-e22b-47f8-9d8f-82cc83226eb4" providerId="ADAL" clId="{2C067596-7311-4FF7-8113-1761E462AD76}" dt="2025-08-21T02:04:12.952" v="665" actId="47"/>
        <pc:sldMkLst>
          <pc:docMk/>
          <pc:sldMk cId="1954670346" sldId="855"/>
        </pc:sldMkLst>
      </pc:sldChg>
      <pc:sldChg chg="new del">
        <pc:chgData name="Kelly Kramer" userId="63d80604-e22b-47f8-9d8f-82cc83226eb4" providerId="ADAL" clId="{2C067596-7311-4FF7-8113-1761E462AD76}" dt="2025-08-21T02:54:41.006" v="3136" actId="47"/>
        <pc:sldMkLst>
          <pc:docMk/>
          <pc:sldMk cId="3568512103" sldId="855"/>
        </pc:sldMkLst>
      </pc:sldChg>
      <pc:sldChg chg="addSp modSp new mod setBg">
        <pc:chgData name="Kelly Kramer" userId="63d80604-e22b-47f8-9d8f-82cc83226eb4" providerId="ADAL" clId="{2C067596-7311-4FF7-8113-1761E462AD76}" dt="2025-08-21T02:55:41.076" v="3143" actId="27614"/>
        <pc:sldMkLst>
          <pc:docMk/>
          <pc:sldMk cId="3887492835" sldId="855"/>
        </pc:sldMkLst>
        <pc:picChg chg="add mod ord">
          <ac:chgData name="Kelly Kramer" userId="63d80604-e22b-47f8-9d8f-82cc83226eb4" providerId="ADAL" clId="{2C067596-7311-4FF7-8113-1761E462AD76}" dt="2025-08-21T02:55:41.076" v="3143" actId="27614"/>
          <ac:picMkLst>
            <pc:docMk/>
            <pc:sldMk cId="3887492835" sldId="855"/>
            <ac:picMk id="2" creationId="{BEA8C864-094B-C47F-11CC-9C3C11FCECA8}"/>
          </ac:picMkLst>
        </pc:picChg>
        <pc:picChg chg="add mod">
          <ac:chgData name="Kelly Kramer" userId="63d80604-e22b-47f8-9d8f-82cc83226eb4" providerId="ADAL" clId="{2C067596-7311-4FF7-8113-1761E462AD76}" dt="2025-08-21T02:55:36.882" v="3142" actId="26606"/>
          <ac:picMkLst>
            <pc:docMk/>
            <pc:sldMk cId="3887492835" sldId="855"/>
            <ac:picMk id="3" creationId="{C5885B3E-605B-C9A4-2B46-4B0F04106FF4}"/>
          </ac:picMkLst>
        </pc:picChg>
      </pc:sldChg>
      <pc:sldChg chg="del">
        <pc:chgData name="Kelly Kramer" userId="63d80604-e22b-47f8-9d8f-82cc83226eb4" providerId="ADAL" clId="{2C067596-7311-4FF7-8113-1761E462AD76}" dt="2025-08-21T02:04:48.627" v="670" actId="47"/>
        <pc:sldMkLst>
          <pc:docMk/>
          <pc:sldMk cId="407875042" sldId="856"/>
        </pc:sldMkLst>
      </pc:sldChg>
      <pc:sldChg chg="addSp delSp modSp new mod setBg">
        <pc:chgData name="Kelly Kramer" userId="63d80604-e22b-47f8-9d8f-82cc83226eb4" providerId="ADAL" clId="{2C067596-7311-4FF7-8113-1761E462AD76}" dt="2025-08-21T03:07:40.584" v="3171" actId="26606"/>
        <pc:sldMkLst>
          <pc:docMk/>
          <pc:sldMk cId="1463729867" sldId="856"/>
        </pc:sldMkLst>
        <pc:spChg chg="add">
          <ac:chgData name="Kelly Kramer" userId="63d80604-e22b-47f8-9d8f-82cc83226eb4" providerId="ADAL" clId="{2C067596-7311-4FF7-8113-1761E462AD76}" dt="2025-08-21T03:07:40.584" v="3171" actId="26606"/>
          <ac:spMkLst>
            <pc:docMk/>
            <pc:sldMk cId="1463729867" sldId="856"/>
            <ac:spMk id="9" creationId="{9E90EB45-EEE9-4563-8179-65EF62AE0978}"/>
          </ac:spMkLst>
        </pc:spChg>
        <pc:spChg chg="add">
          <ac:chgData name="Kelly Kramer" userId="63d80604-e22b-47f8-9d8f-82cc83226eb4" providerId="ADAL" clId="{2C067596-7311-4FF7-8113-1761E462AD76}" dt="2025-08-21T03:07:40.584" v="3171" actId="26606"/>
          <ac:spMkLst>
            <pc:docMk/>
            <pc:sldMk cId="1463729867" sldId="856"/>
            <ac:spMk id="11" creationId="{23D0EF74-AD1E-4FD9-914D-8EC9058EBBA3}"/>
          </ac:spMkLst>
        </pc:spChg>
        <pc:picChg chg="add del mod">
          <ac:chgData name="Kelly Kramer" userId="63d80604-e22b-47f8-9d8f-82cc83226eb4" providerId="ADAL" clId="{2C067596-7311-4FF7-8113-1761E462AD76}" dt="2025-08-21T02:56:12.822" v="3146" actId="478"/>
          <ac:picMkLst>
            <pc:docMk/>
            <pc:sldMk cId="1463729867" sldId="856"/>
            <ac:picMk id="2" creationId="{F4A0A004-7E67-EF2B-B0BB-16A77017B8BB}"/>
          </ac:picMkLst>
        </pc:picChg>
        <pc:picChg chg="add mod">
          <ac:chgData name="Kelly Kramer" userId="63d80604-e22b-47f8-9d8f-82cc83226eb4" providerId="ADAL" clId="{2C067596-7311-4FF7-8113-1761E462AD76}" dt="2025-08-21T03:07:40.584" v="3171" actId="26606"/>
          <ac:picMkLst>
            <pc:docMk/>
            <pc:sldMk cId="1463729867" sldId="856"/>
            <ac:picMk id="3" creationId="{2814FE84-D09E-732B-6D74-EFA1D7200F50}"/>
          </ac:picMkLst>
        </pc:picChg>
        <pc:picChg chg="add mod">
          <ac:chgData name="Kelly Kramer" userId="63d80604-e22b-47f8-9d8f-82cc83226eb4" providerId="ADAL" clId="{2C067596-7311-4FF7-8113-1761E462AD76}" dt="2025-08-21T03:07:40.584" v="3171" actId="26606"/>
          <ac:picMkLst>
            <pc:docMk/>
            <pc:sldMk cId="1463729867" sldId="856"/>
            <ac:picMk id="4" creationId="{29BEAE2D-0CD9-27AA-E1DA-85443493ABD9}"/>
          </ac:picMkLst>
        </pc:picChg>
      </pc:sldChg>
      <pc:sldChg chg="addSp delSp modSp new mod">
        <pc:chgData name="Kelly Kramer" userId="63d80604-e22b-47f8-9d8f-82cc83226eb4" providerId="ADAL" clId="{2C067596-7311-4FF7-8113-1761E462AD76}" dt="2025-08-21T03:01:16.181" v="3169" actId="1076"/>
        <pc:sldMkLst>
          <pc:docMk/>
          <pc:sldMk cId="3050088920" sldId="857"/>
        </pc:sldMkLst>
        <pc:picChg chg="add del mod modCrop">
          <ac:chgData name="Kelly Kramer" userId="63d80604-e22b-47f8-9d8f-82cc83226eb4" providerId="ADAL" clId="{2C067596-7311-4FF7-8113-1761E462AD76}" dt="2025-08-21T02:59:56.740" v="3164" actId="478"/>
          <ac:picMkLst>
            <pc:docMk/>
            <pc:sldMk cId="3050088920" sldId="857"/>
            <ac:picMk id="3" creationId="{AD188034-2781-AE3C-9880-B2D65146D2F0}"/>
          </ac:picMkLst>
        </pc:picChg>
        <pc:picChg chg="add mod">
          <ac:chgData name="Kelly Kramer" userId="63d80604-e22b-47f8-9d8f-82cc83226eb4" providerId="ADAL" clId="{2C067596-7311-4FF7-8113-1761E462AD76}" dt="2025-08-21T03:01:16.181" v="3169" actId="1076"/>
          <ac:picMkLst>
            <pc:docMk/>
            <pc:sldMk cId="3050088920" sldId="857"/>
            <ac:picMk id="5" creationId="{390466AA-55E5-5F1D-731C-F37345D5C0DB}"/>
          </ac:picMkLst>
        </pc:picChg>
      </pc:sldChg>
      <pc:sldChg chg="del">
        <pc:chgData name="Kelly Kramer" userId="63d80604-e22b-47f8-9d8f-82cc83226eb4" providerId="ADAL" clId="{2C067596-7311-4FF7-8113-1761E462AD76}" dt="2025-08-21T02:04:16.241" v="666" actId="47"/>
        <pc:sldMkLst>
          <pc:docMk/>
          <pc:sldMk cId="1579426286" sldId="858"/>
        </pc:sldMkLst>
      </pc:sldChg>
      <pc:sldChg chg="addSp modSp new mod setBg">
        <pc:chgData name="Kelly Kramer" userId="63d80604-e22b-47f8-9d8f-82cc83226eb4" providerId="ADAL" clId="{2C067596-7311-4FF7-8113-1761E462AD76}" dt="2025-08-21T03:08:31.697" v="3174" actId="26606"/>
        <pc:sldMkLst>
          <pc:docMk/>
          <pc:sldMk cId="4162740577" sldId="858"/>
        </pc:sldMkLst>
        <pc:spChg chg="add">
          <ac:chgData name="Kelly Kramer" userId="63d80604-e22b-47f8-9d8f-82cc83226eb4" providerId="ADAL" clId="{2C067596-7311-4FF7-8113-1761E462AD76}" dt="2025-08-21T03:08:31.697" v="3174" actId="26606"/>
          <ac:spMkLst>
            <pc:docMk/>
            <pc:sldMk cId="4162740577" sldId="858"/>
            <ac:spMk id="7" creationId="{42A4FC2C-047E-45A5-965D-8E1E3BF09BC6}"/>
          </ac:spMkLst>
        </pc:spChg>
        <pc:picChg chg="add mod">
          <ac:chgData name="Kelly Kramer" userId="63d80604-e22b-47f8-9d8f-82cc83226eb4" providerId="ADAL" clId="{2C067596-7311-4FF7-8113-1761E462AD76}" dt="2025-08-21T03:08:31.697" v="3174" actId="26606"/>
          <ac:picMkLst>
            <pc:docMk/>
            <pc:sldMk cId="4162740577" sldId="858"/>
            <ac:picMk id="2" creationId="{F8E721AB-C2A1-DBA8-6598-FC94C0BB0A82}"/>
          </ac:picMkLst>
        </pc:picChg>
      </pc:sldChg>
      <pc:sldChg chg="addSp delSp modSp new mod setBg">
        <pc:chgData name="Kelly Kramer" userId="63d80604-e22b-47f8-9d8f-82cc83226eb4" providerId="ADAL" clId="{2C067596-7311-4FF7-8113-1761E462AD76}" dt="2025-08-21T03:09:56.323" v="3200" actId="26606"/>
        <pc:sldMkLst>
          <pc:docMk/>
          <pc:sldMk cId="3080028256" sldId="859"/>
        </pc:sldMkLst>
        <pc:spChg chg="add del">
          <ac:chgData name="Kelly Kramer" userId="63d80604-e22b-47f8-9d8f-82cc83226eb4" providerId="ADAL" clId="{2C067596-7311-4FF7-8113-1761E462AD76}" dt="2025-08-21T03:09:20.261" v="3181" actId="26606"/>
          <ac:spMkLst>
            <pc:docMk/>
            <pc:sldMk cId="3080028256" sldId="859"/>
            <ac:spMk id="8" creationId="{80CCAACE-815D-4A79-875A-B7EFC28F7D2B}"/>
          </ac:spMkLst>
        </pc:spChg>
        <pc:spChg chg="add del">
          <ac:chgData name="Kelly Kramer" userId="63d80604-e22b-47f8-9d8f-82cc83226eb4" providerId="ADAL" clId="{2C067596-7311-4FF7-8113-1761E462AD76}" dt="2025-08-21T03:09:22.053" v="3183" actId="26606"/>
          <ac:spMkLst>
            <pc:docMk/>
            <pc:sldMk cId="3080028256" sldId="859"/>
            <ac:spMk id="10" creationId="{11BE3FA7-0D70-4431-814F-D8C40576EA93}"/>
          </ac:spMkLst>
        </pc:spChg>
        <pc:spChg chg="add del">
          <ac:chgData name="Kelly Kramer" userId="63d80604-e22b-47f8-9d8f-82cc83226eb4" providerId="ADAL" clId="{2C067596-7311-4FF7-8113-1761E462AD76}" dt="2025-08-21T03:09:24.196" v="3185" actId="26606"/>
          <ac:spMkLst>
            <pc:docMk/>
            <pc:sldMk cId="3080028256" sldId="859"/>
            <ac:spMk id="13" creationId="{A9F529C3-C941-49FD-8C67-82F134F64BDB}"/>
          </ac:spMkLst>
        </pc:spChg>
        <pc:spChg chg="add del">
          <ac:chgData name="Kelly Kramer" userId="63d80604-e22b-47f8-9d8f-82cc83226eb4" providerId="ADAL" clId="{2C067596-7311-4FF7-8113-1761E462AD76}" dt="2025-08-21T03:09:24.196" v="3185" actId="26606"/>
          <ac:spMkLst>
            <pc:docMk/>
            <pc:sldMk cId="3080028256" sldId="859"/>
            <ac:spMk id="14" creationId="{20586029-32A0-47E5-9AEC-AE3ABA6B94D0}"/>
          </ac:spMkLst>
        </pc:spChg>
        <pc:spChg chg="add del">
          <ac:chgData name="Kelly Kramer" userId="63d80604-e22b-47f8-9d8f-82cc83226eb4" providerId="ADAL" clId="{2C067596-7311-4FF7-8113-1761E462AD76}" dt="2025-08-21T03:09:27.068" v="3187" actId="26606"/>
          <ac:spMkLst>
            <pc:docMk/>
            <pc:sldMk cId="3080028256" sldId="859"/>
            <ac:spMk id="16" creationId="{D99D2C73-08B0-4F6B-A8E9-4651E6BDBE48}"/>
          </ac:spMkLst>
        </pc:spChg>
        <pc:spChg chg="add del">
          <ac:chgData name="Kelly Kramer" userId="63d80604-e22b-47f8-9d8f-82cc83226eb4" providerId="ADAL" clId="{2C067596-7311-4FF7-8113-1761E462AD76}" dt="2025-08-21T03:09:27.068" v="3187" actId="26606"/>
          <ac:spMkLst>
            <pc:docMk/>
            <pc:sldMk cId="3080028256" sldId="859"/>
            <ac:spMk id="17" creationId="{968DB88C-7EF2-487C-85D1-848F61F13E3F}"/>
          </ac:spMkLst>
        </pc:spChg>
        <pc:spChg chg="add del">
          <ac:chgData name="Kelly Kramer" userId="63d80604-e22b-47f8-9d8f-82cc83226eb4" providerId="ADAL" clId="{2C067596-7311-4FF7-8113-1761E462AD76}" dt="2025-08-21T03:09:28.807" v="3189" actId="26606"/>
          <ac:spMkLst>
            <pc:docMk/>
            <pc:sldMk cId="3080028256" sldId="859"/>
            <ac:spMk id="19" creationId="{9E90EB45-EEE9-4563-8179-65EF62AE0978}"/>
          </ac:spMkLst>
        </pc:spChg>
        <pc:spChg chg="add del">
          <ac:chgData name="Kelly Kramer" userId="63d80604-e22b-47f8-9d8f-82cc83226eb4" providerId="ADAL" clId="{2C067596-7311-4FF7-8113-1761E462AD76}" dt="2025-08-21T03:09:28.807" v="3189" actId="26606"/>
          <ac:spMkLst>
            <pc:docMk/>
            <pc:sldMk cId="3080028256" sldId="859"/>
            <ac:spMk id="20" creationId="{23D0EF74-AD1E-4FD9-914D-8EC9058EBBA3}"/>
          </ac:spMkLst>
        </pc:spChg>
        <pc:spChg chg="add del">
          <ac:chgData name="Kelly Kramer" userId="63d80604-e22b-47f8-9d8f-82cc83226eb4" providerId="ADAL" clId="{2C067596-7311-4FF7-8113-1761E462AD76}" dt="2025-08-21T03:09:36.197" v="3191" actId="26606"/>
          <ac:spMkLst>
            <pc:docMk/>
            <pc:sldMk cId="3080028256" sldId="859"/>
            <ac:spMk id="22" creationId="{7AA67C3D-6D28-4C64-81F8-295FC9396EB6}"/>
          </ac:spMkLst>
        </pc:spChg>
        <pc:spChg chg="add del">
          <ac:chgData name="Kelly Kramer" userId="63d80604-e22b-47f8-9d8f-82cc83226eb4" providerId="ADAL" clId="{2C067596-7311-4FF7-8113-1761E462AD76}" dt="2025-08-21T03:09:36.197" v="3191" actId="26606"/>
          <ac:spMkLst>
            <pc:docMk/>
            <pc:sldMk cId="3080028256" sldId="859"/>
            <ac:spMk id="23" creationId="{8DBEAE55-3EA1-41D7-A212-5F7D8986C1F2}"/>
          </ac:spMkLst>
        </pc:spChg>
        <pc:spChg chg="add del">
          <ac:chgData name="Kelly Kramer" userId="63d80604-e22b-47f8-9d8f-82cc83226eb4" providerId="ADAL" clId="{2C067596-7311-4FF7-8113-1761E462AD76}" dt="2025-08-21T03:09:36.197" v="3191" actId="26606"/>
          <ac:spMkLst>
            <pc:docMk/>
            <pc:sldMk cId="3080028256" sldId="859"/>
            <ac:spMk id="24" creationId="{CFC5F0E7-644F-4101-BE72-12825CF537E7}"/>
          </ac:spMkLst>
        </pc:spChg>
        <pc:spChg chg="add del">
          <ac:chgData name="Kelly Kramer" userId="63d80604-e22b-47f8-9d8f-82cc83226eb4" providerId="ADAL" clId="{2C067596-7311-4FF7-8113-1761E462AD76}" dt="2025-08-21T03:09:36.197" v="3191" actId="26606"/>
          <ac:spMkLst>
            <pc:docMk/>
            <pc:sldMk cId="3080028256" sldId="859"/>
            <ac:spMk id="25" creationId="{74283919-7E00-4FC2-BFC9-3F56E58808F7}"/>
          </ac:spMkLst>
        </pc:spChg>
        <pc:spChg chg="add del">
          <ac:chgData name="Kelly Kramer" userId="63d80604-e22b-47f8-9d8f-82cc83226eb4" providerId="ADAL" clId="{2C067596-7311-4FF7-8113-1761E462AD76}" dt="2025-08-21T03:09:36.197" v="3191" actId="26606"/>
          <ac:spMkLst>
            <pc:docMk/>
            <pc:sldMk cId="3080028256" sldId="859"/>
            <ac:spMk id="26" creationId="{2217FF4A-5EDF-43B7-90EE-BDD9F1E9EAC2}"/>
          </ac:spMkLst>
        </pc:spChg>
        <pc:spChg chg="add del">
          <ac:chgData name="Kelly Kramer" userId="63d80604-e22b-47f8-9d8f-82cc83226eb4" providerId="ADAL" clId="{2C067596-7311-4FF7-8113-1761E462AD76}" dt="2025-08-21T03:09:39.901" v="3193" actId="26606"/>
          <ac:spMkLst>
            <pc:docMk/>
            <pc:sldMk cId="3080028256" sldId="859"/>
            <ac:spMk id="28" creationId="{80CCAACE-815D-4A79-875A-B7EFC28F7D2B}"/>
          </ac:spMkLst>
        </pc:spChg>
        <pc:spChg chg="add del">
          <ac:chgData name="Kelly Kramer" userId="63d80604-e22b-47f8-9d8f-82cc83226eb4" providerId="ADAL" clId="{2C067596-7311-4FF7-8113-1761E462AD76}" dt="2025-08-21T03:09:44.461" v="3195" actId="26606"/>
          <ac:spMkLst>
            <pc:docMk/>
            <pc:sldMk cId="3080028256" sldId="859"/>
            <ac:spMk id="30" creationId="{A9F529C3-C941-49FD-8C67-82F134F64BDB}"/>
          </ac:spMkLst>
        </pc:spChg>
        <pc:spChg chg="add del">
          <ac:chgData name="Kelly Kramer" userId="63d80604-e22b-47f8-9d8f-82cc83226eb4" providerId="ADAL" clId="{2C067596-7311-4FF7-8113-1761E462AD76}" dt="2025-08-21T03:09:44.461" v="3195" actId="26606"/>
          <ac:spMkLst>
            <pc:docMk/>
            <pc:sldMk cId="3080028256" sldId="859"/>
            <ac:spMk id="31" creationId="{20586029-32A0-47E5-9AEC-AE3ABA6B94D0}"/>
          </ac:spMkLst>
        </pc:spChg>
        <pc:spChg chg="add del">
          <ac:chgData name="Kelly Kramer" userId="63d80604-e22b-47f8-9d8f-82cc83226eb4" providerId="ADAL" clId="{2C067596-7311-4FF7-8113-1761E462AD76}" dt="2025-08-21T03:09:48.408" v="3197" actId="26606"/>
          <ac:spMkLst>
            <pc:docMk/>
            <pc:sldMk cId="3080028256" sldId="859"/>
            <ac:spMk id="34" creationId="{D99D2C73-08B0-4F6B-A8E9-4651E6BDBE48}"/>
          </ac:spMkLst>
        </pc:spChg>
        <pc:spChg chg="add del">
          <ac:chgData name="Kelly Kramer" userId="63d80604-e22b-47f8-9d8f-82cc83226eb4" providerId="ADAL" clId="{2C067596-7311-4FF7-8113-1761E462AD76}" dt="2025-08-21T03:09:48.408" v="3197" actId="26606"/>
          <ac:spMkLst>
            <pc:docMk/>
            <pc:sldMk cId="3080028256" sldId="859"/>
            <ac:spMk id="35" creationId="{968DB88C-7EF2-487C-85D1-848F61F13E3F}"/>
          </ac:spMkLst>
        </pc:spChg>
        <pc:spChg chg="add del">
          <ac:chgData name="Kelly Kramer" userId="63d80604-e22b-47f8-9d8f-82cc83226eb4" providerId="ADAL" clId="{2C067596-7311-4FF7-8113-1761E462AD76}" dt="2025-08-21T03:09:56.318" v="3199" actId="26606"/>
          <ac:spMkLst>
            <pc:docMk/>
            <pc:sldMk cId="3080028256" sldId="859"/>
            <ac:spMk id="37" creationId="{A9F529C3-C941-49FD-8C67-82F134F64BDB}"/>
          </ac:spMkLst>
        </pc:spChg>
        <pc:spChg chg="add del">
          <ac:chgData name="Kelly Kramer" userId="63d80604-e22b-47f8-9d8f-82cc83226eb4" providerId="ADAL" clId="{2C067596-7311-4FF7-8113-1761E462AD76}" dt="2025-08-21T03:09:56.318" v="3199" actId="26606"/>
          <ac:spMkLst>
            <pc:docMk/>
            <pc:sldMk cId="3080028256" sldId="859"/>
            <ac:spMk id="38" creationId="{20586029-32A0-47E5-9AEC-AE3ABA6B94D0}"/>
          </ac:spMkLst>
        </pc:spChg>
        <pc:spChg chg="add">
          <ac:chgData name="Kelly Kramer" userId="63d80604-e22b-47f8-9d8f-82cc83226eb4" providerId="ADAL" clId="{2C067596-7311-4FF7-8113-1761E462AD76}" dt="2025-08-21T03:09:56.323" v="3200" actId="26606"/>
          <ac:spMkLst>
            <pc:docMk/>
            <pc:sldMk cId="3080028256" sldId="859"/>
            <ac:spMk id="41" creationId="{9E90EB45-EEE9-4563-8179-65EF62AE0978}"/>
          </ac:spMkLst>
        </pc:spChg>
        <pc:spChg chg="add">
          <ac:chgData name="Kelly Kramer" userId="63d80604-e22b-47f8-9d8f-82cc83226eb4" providerId="ADAL" clId="{2C067596-7311-4FF7-8113-1761E462AD76}" dt="2025-08-21T03:09:56.323" v="3200" actId="26606"/>
          <ac:spMkLst>
            <pc:docMk/>
            <pc:sldMk cId="3080028256" sldId="859"/>
            <ac:spMk id="42" creationId="{23D0EF74-AD1E-4FD9-914D-8EC9058EBBA3}"/>
          </ac:spMkLst>
        </pc:spChg>
        <pc:picChg chg="add mod ord">
          <ac:chgData name="Kelly Kramer" userId="63d80604-e22b-47f8-9d8f-82cc83226eb4" providerId="ADAL" clId="{2C067596-7311-4FF7-8113-1761E462AD76}" dt="2025-08-21T03:09:56.323" v="3200" actId="26606"/>
          <ac:picMkLst>
            <pc:docMk/>
            <pc:sldMk cId="3080028256" sldId="859"/>
            <ac:picMk id="2" creationId="{C839DA89-B90F-08F6-5EF0-2CA671B98C28}"/>
          </ac:picMkLst>
        </pc:picChg>
        <pc:picChg chg="add mod">
          <ac:chgData name="Kelly Kramer" userId="63d80604-e22b-47f8-9d8f-82cc83226eb4" providerId="ADAL" clId="{2C067596-7311-4FF7-8113-1761E462AD76}" dt="2025-08-21T03:09:56.323" v="3200" actId="26606"/>
          <ac:picMkLst>
            <pc:docMk/>
            <pc:sldMk cId="3080028256" sldId="859"/>
            <ac:picMk id="3" creationId="{56A7E4D3-2336-0E9B-04D7-9CB9F8D21792}"/>
          </ac:picMkLst>
        </pc:picChg>
        <pc:cxnChg chg="add del">
          <ac:chgData name="Kelly Kramer" userId="63d80604-e22b-47f8-9d8f-82cc83226eb4" providerId="ADAL" clId="{2C067596-7311-4FF7-8113-1761E462AD76}" dt="2025-08-21T03:09:24.196" v="3185" actId="26606"/>
          <ac:cxnSpMkLst>
            <pc:docMk/>
            <pc:sldMk cId="3080028256" sldId="859"/>
            <ac:cxnSpMk id="12" creationId="{8C730EAB-A532-4295-A302-FB4B90DB9F5E}"/>
          </ac:cxnSpMkLst>
        </pc:cxnChg>
        <pc:cxnChg chg="add del">
          <ac:chgData name="Kelly Kramer" userId="63d80604-e22b-47f8-9d8f-82cc83226eb4" providerId="ADAL" clId="{2C067596-7311-4FF7-8113-1761E462AD76}" dt="2025-08-21T03:09:44.461" v="3195" actId="26606"/>
          <ac:cxnSpMkLst>
            <pc:docMk/>
            <pc:sldMk cId="3080028256" sldId="859"/>
            <ac:cxnSpMk id="32" creationId="{8C730EAB-A532-4295-A302-FB4B90DB9F5E}"/>
          </ac:cxnSpMkLst>
        </pc:cxnChg>
        <pc:cxnChg chg="add del">
          <ac:chgData name="Kelly Kramer" userId="63d80604-e22b-47f8-9d8f-82cc83226eb4" providerId="ADAL" clId="{2C067596-7311-4FF7-8113-1761E462AD76}" dt="2025-08-21T03:09:56.318" v="3199" actId="26606"/>
          <ac:cxnSpMkLst>
            <pc:docMk/>
            <pc:sldMk cId="3080028256" sldId="859"/>
            <ac:cxnSpMk id="39" creationId="{8C730EAB-A532-4295-A302-FB4B90DB9F5E}"/>
          </ac:cxnSpMkLst>
        </pc:cxnChg>
      </pc:sldChg>
      <pc:sldChg chg="addSp delSp modSp new mod setBg">
        <pc:chgData name="Kelly Kramer" userId="63d80604-e22b-47f8-9d8f-82cc83226eb4" providerId="ADAL" clId="{2C067596-7311-4FF7-8113-1761E462AD76}" dt="2025-08-21T03:10:56.891" v="3212" actId="26606"/>
        <pc:sldMkLst>
          <pc:docMk/>
          <pc:sldMk cId="2893021816" sldId="860"/>
        </pc:sldMkLst>
        <pc:spChg chg="add del">
          <ac:chgData name="Kelly Kramer" userId="63d80604-e22b-47f8-9d8f-82cc83226eb4" providerId="ADAL" clId="{2C067596-7311-4FF7-8113-1761E462AD76}" dt="2025-08-21T03:10:31.056" v="3205" actId="26606"/>
          <ac:spMkLst>
            <pc:docMk/>
            <pc:sldMk cId="2893021816" sldId="860"/>
            <ac:spMk id="8" creationId="{9E90EB45-EEE9-4563-8179-65EF62AE0978}"/>
          </ac:spMkLst>
        </pc:spChg>
        <pc:spChg chg="add del">
          <ac:chgData name="Kelly Kramer" userId="63d80604-e22b-47f8-9d8f-82cc83226eb4" providerId="ADAL" clId="{2C067596-7311-4FF7-8113-1761E462AD76}" dt="2025-08-21T03:10:31.056" v="3205" actId="26606"/>
          <ac:spMkLst>
            <pc:docMk/>
            <pc:sldMk cId="2893021816" sldId="860"/>
            <ac:spMk id="10" creationId="{23D0EF74-AD1E-4FD9-914D-8EC9058EBBA3}"/>
          </ac:spMkLst>
        </pc:spChg>
        <pc:spChg chg="add del">
          <ac:chgData name="Kelly Kramer" userId="63d80604-e22b-47f8-9d8f-82cc83226eb4" providerId="ADAL" clId="{2C067596-7311-4FF7-8113-1761E462AD76}" dt="2025-08-21T03:10:56.891" v="3212" actId="26606"/>
          <ac:spMkLst>
            <pc:docMk/>
            <pc:sldMk cId="2893021816" sldId="860"/>
            <ac:spMk id="12" creationId="{D99D2C73-08B0-4F6B-A8E9-4651E6BDBE48}"/>
          </ac:spMkLst>
        </pc:spChg>
        <pc:spChg chg="add del">
          <ac:chgData name="Kelly Kramer" userId="63d80604-e22b-47f8-9d8f-82cc83226eb4" providerId="ADAL" clId="{2C067596-7311-4FF7-8113-1761E462AD76}" dt="2025-08-21T03:10:56.891" v="3212" actId="26606"/>
          <ac:spMkLst>
            <pc:docMk/>
            <pc:sldMk cId="2893021816" sldId="860"/>
            <ac:spMk id="13" creationId="{968DB88C-7EF2-487C-85D1-848F61F13E3F}"/>
          </ac:spMkLst>
        </pc:spChg>
        <pc:spChg chg="add">
          <ac:chgData name="Kelly Kramer" userId="63d80604-e22b-47f8-9d8f-82cc83226eb4" providerId="ADAL" clId="{2C067596-7311-4FF7-8113-1761E462AD76}" dt="2025-08-21T03:10:56.891" v="3212" actId="26606"/>
          <ac:spMkLst>
            <pc:docMk/>
            <pc:sldMk cId="2893021816" sldId="860"/>
            <ac:spMk id="18" creationId="{9E90EB45-EEE9-4563-8179-65EF62AE0978}"/>
          </ac:spMkLst>
        </pc:spChg>
        <pc:spChg chg="add">
          <ac:chgData name="Kelly Kramer" userId="63d80604-e22b-47f8-9d8f-82cc83226eb4" providerId="ADAL" clId="{2C067596-7311-4FF7-8113-1761E462AD76}" dt="2025-08-21T03:10:56.891" v="3212" actId="26606"/>
          <ac:spMkLst>
            <pc:docMk/>
            <pc:sldMk cId="2893021816" sldId="860"/>
            <ac:spMk id="20" creationId="{23D0EF74-AD1E-4FD9-914D-8EC9058EBBA3}"/>
          </ac:spMkLst>
        </pc:spChg>
        <pc:picChg chg="add mod ord">
          <ac:chgData name="Kelly Kramer" userId="63d80604-e22b-47f8-9d8f-82cc83226eb4" providerId="ADAL" clId="{2C067596-7311-4FF7-8113-1761E462AD76}" dt="2025-08-21T03:10:56.891" v="3212" actId="26606"/>
          <ac:picMkLst>
            <pc:docMk/>
            <pc:sldMk cId="2893021816" sldId="860"/>
            <ac:picMk id="2" creationId="{BC661FC6-C596-A32F-09C8-DBB5E8CE8C04}"/>
          </ac:picMkLst>
        </pc:picChg>
        <pc:picChg chg="add mod">
          <ac:chgData name="Kelly Kramer" userId="63d80604-e22b-47f8-9d8f-82cc83226eb4" providerId="ADAL" clId="{2C067596-7311-4FF7-8113-1761E462AD76}" dt="2025-08-21T03:10:56.891" v="3212" actId="26606"/>
          <ac:picMkLst>
            <pc:docMk/>
            <pc:sldMk cId="2893021816" sldId="860"/>
            <ac:picMk id="3" creationId="{9440F424-3D4D-769B-7722-ACD35EED039D}"/>
          </ac:picMkLst>
        </pc:picChg>
      </pc:sldChg>
      <pc:sldChg chg="addSp delSp modSp new mod setBg">
        <pc:chgData name="Kelly Kramer" userId="63d80604-e22b-47f8-9d8f-82cc83226eb4" providerId="ADAL" clId="{2C067596-7311-4FF7-8113-1761E462AD76}" dt="2025-08-21T03:26:41.485" v="3270" actId="26606"/>
        <pc:sldMkLst>
          <pc:docMk/>
          <pc:sldMk cId="252351484" sldId="861"/>
        </pc:sldMkLst>
        <pc:spChg chg="add mod ord">
          <ac:chgData name="Kelly Kramer" userId="63d80604-e22b-47f8-9d8f-82cc83226eb4" providerId="ADAL" clId="{2C067596-7311-4FF7-8113-1761E462AD76}" dt="2025-08-21T03:26:41.485" v="3270" actId="26606"/>
          <ac:spMkLst>
            <pc:docMk/>
            <pc:sldMk cId="252351484" sldId="861"/>
            <ac:spMk id="2" creationId="{F3B11A3D-5EF3-D241-9F6F-343244FE81A1}"/>
          </ac:spMkLst>
        </pc:spChg>
        <pc:spChg chg="add del">
          <ac:chgData name="Kelly Kramer" userId="63d80604-e22b-47f8-9d8f-82cc83226eb4" providerId="ADAL" clId="{2C067596-7311-4FF7-8113-1761E462AD76}" dt="2025-08-21T03:26:11.860" v="3262" actId="26606"/>
          <ac:spMkLst>
            <pc:docMk/>
            <pc:sldMk cId="252351484" sldId="861"/>
            <ac:spMk id="10" creationId="{9A42C7B2-7BD6-433A-95AB-5AA4F44B5819}"/>
          </ac:spMkLst>
        </pc:spChg>
        <pc:spChg chg="add del">
          <ac:chgData name="Kelly Kramer" userId="63d80604-e22b-47f8-9d8f-82cc83226eb4" providerId="ADAL" clId="{2C067596-7311-4FF7-8113-1761E462AD76}" dt="2025-08-21T03:26:11.860" v="3262" actId="26606"/>
          <ac:spMkLst>
            <pc:docMk/>
            <pc:sldMk cId="252351484" sldId="861"/>
            <ac:spMk id="12" creationId="{0ADDB668-2CA4-4D2B-9C34-3487CA330BA8}"/>
          </ac:spMkLst>
        </pc:spChg>
        <pc:spChg chg="add del">
          <ac:chgData name="Kelly Kramer" userId="63d80604-e22b-47f8-9d8f-82cc83226eb4" providerId="ADAL" clId="{2C067596-7311-4FF7-8113-1761E462AD76}" dt="2025-08-21T03:26:11.860" v="3262" actId="26606"/>
          <ac:spMkLst>
            <pc:docMk/>
            <pc:sldMk cId="252351484" sldId="861"/>
            <ac:spMk id="14" creationId="{2568BC19-F052-4108-93E1-6A3D1DEC072F}"/>
          </ac:spMkLst>
        </pc:spChg>
        <pc:spChg chg="add del">
          <ac:chgData name="Kelly Kramer" userId="63d80604-e22b-47f8-9d8f-82cc83226eb4" providerId="ADAL" clId="{2C067596-7311-4FF7-8113-1761E462AD76}" dt="2025-08-21T03:26:11.860" v="3262" actId="26606"/>
          <ac:spMkLst>
            <pc:docMk/>
            <pc:sldMk cId="252351484" sldId="861"/>
            <ac:spMk id="16" creationId="{D5FD337D-4D6B-4C8B-B6F5-121097E09881}"/>
          </ac:spMkLst>
        </pc:spChg>
        <pc:spChg chg="add del">
          <ac:chgData name="Kelly Kramer" userId="63d80604-e22b-47f8-9d8f-82cc83226eb4" providerId="ADAL" clId="{2C067596-7311-4FF7-8113-1761E462AD76}" dt="2025-08-21T03:26:13.874" v="3264" actId="26606"/>
          <ac:spMkLst>
            <pc:docMk/>
            <pc:sldMk cId="252351484" sldId="861"/>
            <ac:spMk id="18" creationId="{1E9986A5-A7D1-4022-BAC0-885FB7A141AE}"/>
          </ac:spMkLst>
        </pc:spChg>
        <pc:spChg chg="add del">
          <ac:chgData name="Kelly Kramer" userId="63d80604-e22b-47f8-9d8f-82cc83226eb4" providerId="ADAL" clId="{2C067596-7311-4FF7-8113-1761E462AD76}" dt="2025-08-21T03:26:13.874" v="3264" actId="26606"/>
          <ac:spMkLst>
            <pc:docMk/>
            <pc:sldMk cId="252351484" sldId="861"/>
            <ac:spMk id="19" creationId="{D2758DA7-6A89-49A1-B9F5-546D993242F8}"/>
          </ac:spMkLst>
        </pc:spChg>
        <pc:spChg chg="add del">
          <ac:chgData name="Kelly Kramer" userId="63d80604-e22b-47f8-9d8f-82cc83226eb4" providerId="ADAL" clId="{2C067596-7311-4FF7-8113-1761E462AD76}" dt="2025-08-21T03:26:15.263" v="3266" actId="26606"/>
          <ac:spMkLst>
            <pc:docMk/>
            <pc:sldMk cId="252351484" sldId="861"/>
            <ac:spMk id="21" creationId="{4DD35268-6FBE-0BCD-C050-3F804C7C54A2}"/>
          </ac:spMkLst>
        </pc:spChg>
        <pc:spChg chg="add del">
          <ac:chgData name="Kelly Kramer" userId="63d80604-e22b-47f8-9d8f-82cc83226eb4" providerId="ADAL" clId="{2C067596-7311-4FF7-8113-1761E462AD76}" dt="2025-08-21T03:26:25.443" v="3268" actId="26606"/>
          <ac:spMkLst>
            <pc:docMk/>
            <pc:sldMk cId="252351484" sldId="861"/>
            <ac:spMk id="25" creationId="{4C3A44BB-E01C-4AA8-B2C8-32FC346D2ED7}"/>
          </ac:spMkLst>
        </pc:spChg>
        <pc:spChg chg="add del">
          <ac:chgData name="Kelly Kramer" userId="63d80604-e22b-47f8-9d8f-82cc83226eb4" providerId="ADAL" clId="{2C067596-7311-4FF7-8113-1761E462AD76}" dt="2025-08-21T03:26:41.485" v="3270" actId="26606"/>
          <ac:spMkLst>
            <pc:docMk/>
            <pc:sldMk cId="252351484" sldId="861"/>
            <ac:spMk id="27" creationId="{C29C59CE-9D5A-4E64-9F64-161998AB2DCE}"/>
          </ac:spMkLst>
        </pc:spChg>
        <pc:spChg chg="add del">
          <ac:chgData name="Kelly Kramer" userId="63d80604-e22b-47f8-9d8f-82cc83226eb4" providerId="ADAL" clId="{2C067596-7311-4FF7-8113-1761E462AD76}" dt="2025-08-21T03:26:41.485" v="3270" actId="26606"/>
          <ac:spMkLst>
            <pc:docMk/>
            <pc:sldMk cId="252351484" sldId="861"/>
            <ac:spMk id="28" creationId="{2EA3E16E-E32B-4992-ADBC-EA9C33A6FE33}"/>
          </ac:spMkLst>
        </pc:spChg>
        <pc:spChg chg="add">
          <ac:chgData name="Kelly Kramer" userId="63d80604-e22b-47f8-9d8f-82cc83226eb4" providerId="ADAL" clId="{2C067596-7311-4FF7-8113-1761E462AD76}" dt="2025-08-21T03:26:41.485" v="3270" actId="26606"/>
          <ac:spMkLst>
            <pc:docMk/>
            <pc:sldMk cId="252351484" sldId="861"/>
            <ac:spMk id="33" creationId="{1E9986A5-A7D1-4022-BAC0-885FB7A141AE}"/>
          </ac:spMkLst>
        </pc:spChg>
        <pc:spChg chg="add">
          <ac:chgData name="Kelly Kramer" userId="63d80604-e22b-47f8-9d8f-82cc83226eb4" providerId="ADAL" clId="{2C067596-7311-4FF7-8113-1761E462AD76}" dt="2025-08-21T03:26:41.485" v="3270" actId="26606"/>
          <ac:spMkLst>
            <pc:docMk/>
            <pc:sldMk cId="252351484" sldId="861"/>
            <ac:spMk id="35" creationId="{D2758DA7-6A89-49A1-B9F5-546D993242F8}"/>
          </ac:spMkLst>
        </pc:spChg>
        <pc:grpChg chg="add del">
          <ac:chgData name="Kelly Kramer" userId="63d80604-e22b-47f8-9d8f-82cc83226eb4" providerId="ADAL" clId="{2C067596-7311-4FF7-8113-1761E462AD76}" dt="2025-08-21T03:26:15.263" v="3266" actId="26606"/>
          <ac:grpSpMkLst>
            <pc:docMk/>
            <pc:sldMk cId="252351484" sldId="861"/>
            <ac:grpSpMk id="22" creationId="{F3A0B02E-2A29-A1CD-0D60-A9E1681AF3C7}"/>
          </ac:grpSpMkLst>
        </pc:grpChg>
        <pc:picChg chg="add mod ord">
          <ac:chgData name="Kelly Kramer" userId="63d80604-e22b-47f8-9d8f-82cc83226eb4" providerId="ADAL" clId="{2C067596-7311-4FF7-8113-1761E462AD76}" dt="2025-08-21T03:26:41.485" v="3270" actId="26606"/>
          <ac:picMkLst>
            <pc:docMk/>
            <pc:sldMk cId="252351484" sldId="861"/>
            <ac:picMk id="3" creationId="{A1DB95BC-F36B-4C77-C20F-A56D101B1DCC}"/>
          </ac:picMkLst>
        </pc:picChg>
        <pc:picChg chg="add mod ord">
          <ac:chgData name="Kelly Kramer" userId="63d80604-e22b-47f8-9d8f-82cc83226eb4" providerId="ADAL" clId="{2C067596-7311-4FF7-8113-1761E462AD76}" dt="2025-08-21T03:26:41.485" v="3270" actId="26606"/>
          <ac:picMkLst>
            <pc:docMk/>
            <pc:sldMk cId="252351484" sldId="861"/>
            <ac:picMk id="4" creationId="{34B5DC73-6BD5-C73D-A738-C653D445EB50}"/>
          </ac:picMkLst>
        </pc:picChg>
        <pc:picChg chg="add mod ord">
          <ac:chgData name="Kelly Kramer" userId="63d80604-e22b-47f8-9d8f-82cc83226eb4" providerId="ADAL" clId="{2C067596-7311-4FF7-8113-1761E462AD76}" dt="2025-08-21T03:26:41.485" v="3270" actId="26606"/>
          <ac:picMkLst>
            <pc:docMk/>
            <pc:sldMk cId="252351484" sldId="861"/>
            <ac:picMk id="5" creationId="{17A964F2-6555-9409-DFBB-1832463E6720}"/>
          </ac:picMkLst>
        </pc:picChg>
      </pc:sldChg>
      <pc:sldChg chg="addSp delSp modSp new mod setBg setClrOvrMap">
        <pc:chgData name="Kelly Kramer" userId="63d80604-e22b-47f8-9d8f-82cc83226eb4" providerId="ADAL" clId="{2C067596-7311-4FF7-8113-1761E462AD76}" dt="2025-08-21T03:17:12.871" v="3242" actId="26606"/>
        <pc:sldMkLst>
          <pc:docMk/>
          <pc:sldMk cId="2355002780" sldId="862"/>
        </pc:sldMkLst>
        <pc:spChg chg="add del">
          <ac:chgData name="Kelly Kramer" userId="63d80604-e22b-47f8-9d8f-82cc83226eb4" providerId="ADAL" clId="{2C067596-7311-4FF7-8113-1761E462AD76}" dt="2025-08-21T03:13:46.059" v="3229" actId="26606"/>
          <ac:spMkLst>
            <pc:docMk/>
            <pc:sldMk cId="2355002780" sldId="862"/>
            <ac:spMk id="8" creationId="{D99D2C73-08B0-4F6B-A8E9-4651E6BDBE48}"/>
          </ac:spMkLst>
        </pc:spChg>
        <pc:spChg chg="add del">
          <ac:chgData name="Kelly Kramer" userId="63d80604-e22b-47f8-9d8f-82cc83226eb4" providerId="ADAL" clId="{2C067596-7311-4FF7-8113-1761E462AD76}" dt="2025-08-21T03:13:46.059" v="3229" actId="26606"/>
          <ac:spMkLst>
            <pc:docMk/>
            <pc:sldMk cId="2355002780" sldId="862"/>
            <ac:spMk id="10" creationId="{968DB88C-7EF2-487C-85D1-848F61F13E3F}"/>
          </ac:spMkLst>
        </pc:spChg>
        <pc:spChg chg="add del">
          <ac:chgData name="Kelly Kramer" userId="63d80604-e22b-47f8-9d8f-82cc83226eb4" providerId="ADAL" clId="{2C067596-7311-4FF7-8113-1761E462AD76}" dt="2025-08-21T03:13:34.435" v="3224" actId="26606"/>
          <ac:spMkLst>
            <pc:docMk/>
            <pc:sldMk cId="2355002780" sldId="862"/>
            <ac:spMk id="12" creationId="{36A1CAC3-A129-43F8-8881-63D3E319A7B5}"/>
          </ac:spMkLst>
        </pc:spChg>
        <pc:spChg chg="add del">
          <ac:chgData name="Kelly Kramer" userId="63d80604-e22b-47f8-9d8f-82cc83226eb4" providerId="ADAL" clId="{2C067596-7311-4FF7-8113-1761E462AD76}" dt="2025-08-21T03:13:34.435" v="3224" actId="26606"/>
          <ac:spMkLst>
            <pc:docMk/>
            <pc:sldMk cId="2355002780" sldId="862"/>
            <ac:spMk id="13" creationId="{B5CCE41C-FBFB-44B8-BE25-7F555613C150}"/>
          </ac:spMkLst>
        </pc:spChg>
        <pc:spChg chg="add del">
          <ac:chgData name="Kelly Kramer" userId="63d80604-e22b-47f8-9d8f-82cc83226eb4" providerId="ADAL" clId="{2C067596-7311-4FF7-8113-1761E462AD76}" dt="2025-08-21T03:13:46.045" v="3228" actId="26606"/>
          <ac:spMkLst>
            <pc:docMk/>
            <pc:sldMk cId="2355002780" sldId="862"/>
            <ac:spMk id="14" creationId="{36A1CAC3-A129-43F8-8881-63D3E319A7B5}"/>
          </ac:spMkLst>
        </pc:spChg>
        <pc:spChg chg="add del">
          <ac:chgData name="Kelly Kramer" userId="63d80604-e22b-47f8-9d8f-82cc83226eb4" providerId="ADAL" clId="{2C067596-7311-4FF7-8113-1761E462AD76}" dt="2025-08-21T03:13:30.296" v="3220" actId="26606"/>
          <ac:spMkLst>
            <pc:docMk/>
            <pc:sldMk cId="2355002780" sldId="862"/>
            <ac:spMk id="15" creationId="{19E301E5-1206-47D0-9CDF-72583D739089}"/>
          </ac:spMkLst>
        </pc:spChg>
        <pc:spChg chg="add del">
          <ac:chgData name="Kelly Kramer" userId="63d80604-e22b-47f8-9d8f-82cc83226eb4" providerId="ADAL" clId="{2C067596-7311-4FF7-8113-1761E462AD76}" dt="2025-08-21T03:13:46.045" v="3228" actId="26606"/>
          <ac:spMkLst>
            <pc:docMk/>
            <pc:sldMk cId="2355002780" sldId="862"/>
            <ac:spMk id="16" creationId="{B5CCE41C-FBFB-44B8-BE25-7F555613C150}"/>
          </ac:spMkLst>
        </pc:spChg>
        <pc:spChg chg="add del">
          <ac:chgData name="Kelly Kramer" userId="63d80604-e22b-47f8-9d8f-82cc83226eb4" providerId="ADAL" clId="{2C067596-7311-4FF7-8113-1761E462AD76}" dt="2025-08-21T03:13:30.296" v="3220" actId="26606"/>
          <ac:spMkLst>
            <pc:docMk/>
            <pc:sldMk cId="2355002780" sldId="862"/>
            <ac:spMk id="17" creationId="{AFA31FBE-7948-4384-B68A-75DEFDC4955A}"/>
          </ac:spMkLst>
        </pc:spChg>
        <pc:spChg chg="add del">
          <ac:chgData name="Kelly Kramer" userId="63d80604-e22b-47f8-9d8f-82cc83226eb4" providerId="ADAL" clId="{2C067596-7311-4FF7-8113-1761E462AD76}" dt="2025-08-21T03:17:12.871" v="3242" actId="26606"/>
          <ac:spMkLst>
            <pc:docMk/>
            <pc:sldMk cId="2355002780" sldId="862"/>
            <ac:spMk id="18" creationId="{42A4FC2C-047E-45A5-965D-8E1E3BF09BC6}"/>
          </ac:spMkLst>
        </pc:spChg>
        <pc:spChg chg="add del">
          <ac:chgData name="Kelly Kramer" userId="63d80604-e22b-47f8-9d8f-82cc83226eb4" providerId="ADAL" clId="{2C067596-7311-4FF7-8113-1761E462AD76}" dt="2025-08-21T03:16:48.817" v="3237" actId="26606"/>
          <ac:spMkLst>
            <pc:docMk/>
            <pc:sldMk cId="2355002780" sldId="862"/>
            <ac:spMk id="23" creationId="{9E90EB45-EEE9-4563-8179-65EF62AE0978}"/>
          </ac:spMkLst>
        </pc:spChg>
        <pc:spChg chg="add del">
          <ac:chgData name="Kelly Kramer" userId="63d80604-e22b-47f8-9d8f-82cc83226eb4" providerId="ADAL" clId="{2C067596-7311-4FF7-8113-1761E462AD76}" dt="2025-08-21T03:16:48.817" v="3237" actId="26606"/>
          <ac:spMkLst>
            <pc:docMk/>
            <pc:sldMk cId="2355002780" sldId="862"/>
            <ac:spMk id="25" creationId="{23D0EF74-AD1E-4FD9-914D-8EC9058EBBA3}"/>
          </ac:spMkLst>
        </pc:spChg>
        <pc:spChg chg="add del">
          <ac:chgData name="Kelly Kramer" userId="63d80604-e22b-47f8-9d8f-82cc83226eb4" providerId="ADAL" clId="{2C067596-7311-4FF7-8113-1761E462AD76}" dt="2025-08-21T03:16:50.925" v="3239" actId="26606"/>
          <ac:spMkLst>
            <pc:docMk/>
            <pc:sldMk cId="2355002780" sldId="862"/>
            <ac:spMk id="27" creationId="{7A5D17DF-AD65-402C-A95C-F13C770C9FCD}"/>
          </ac:spMkLst>
        </pc:spChg>
        <pc:spChg chg="add del">
          <ac:chgData name="Kelly Kramer" userId="63d80604-e22b-47f8-9d8f-82cc83226eb4" providerId="ADAL" clId="{2C067596-7311-4FF7-8113-1761E462AD76}" dt="2025-08-21T03:16:50.925" v="3239" actId="26606"/>
          <ac:spMkLst>
            <pc:docMk/>
            <pc:sldMk cId="2355002780" sldId="862"/>
            <ac:spMk id="28" creationId="{2F19B711-C590-44D1-9AA8-9F143B0ED58A}"/>
          </ac:spMkLst>
        </pc:spChg>
        <pc:spChg chg="add del">
          <ac:chgData name="Kelly Kramer" userId="63d80604-e22b-47f8-9d8f-82cc83226eb4" providerId="ADAL" clId="{2C067596-7311-4FF7-8113-1761E462AD76}" dt="2025-08-21T03:16:50.925" v="3239" actId="26606"/>
          <ac:spMkLst>
            <pc:docMk/>
            <pc:sldMk cId="2355002780" sldId="862"/>
            <ac:spMk id="29" creationId="{C0C79CF2-6A1C-4636-84CE-ABB2BE191D23}"/>
          </ac:spMkLst>
        </pc:spChg>
        <pc:spChg chg="add del">
          <ac:chgData name="Kelly Kramer" userId="63d80604-e22b-47f8-9d8f-82cc83226eb4" providerId="ADAL" clId="{2C067596-7311-4FF7-8113-1761E462AD76}" dt="2025-08-21T03:17:12.855" v="3241" actId="26606"/>
          <ac:spMkLst>
            <pc:docMk/>
            <pc:sldMk cId="2355002780" sldId="862"/>
            <ac:spMk id="31" creationId="{D99D2C73-08B0-4F6B-A8E9-4651E6BDBE48}"/>
          </ac:spMkLst>
        </pc:spChg>
        <pc:spChg chg="add del">
          <ac:chgData name="Kelly Kramer" userId="63d80604-e22b-47f8-9d8f-82cc83226eb4" providerId="ADAL" clId="{2C067596-7311-4FF7-8113-1761E462AD76}" dt="2025-08-21T03:17:12.855" v="3241" actId="26606"/>
          <ac:spMkLst>
            <pc:docMk/>
            <pc:sldMk cId="2355002780" sldId="862"/>
            <ac:spMk id="32" creationId="{968DB88C-7EF2-487C-85D1-848F61F13E3F}"/>
          </ac:spMkLst>
        </pc:spChg>
        <pc:spChg chg="add">
          <ac:chgData name="Kelly Kramer" userId="63d80604-e22b-47f8-9d8f-82cc83226eb4" providerId="ADAL" clId="{2C067596-7311-4FF7-8113-1761E462AD76}" dt="2025-08-21T03:17:12.871" v="3242" actId="26606"/>
          <ac:spMkLst>
            <pc:docMk/>
            <pc:sldMk cId="2355002780" sldId="862"/>
            <ac:spMk id="34" creationId="{854ECEBE-9353-406C-9313-02A517A310EF}"/>
          </ac:spMkLst>
        </pc:spChg>
        <pc:spChg chg="add">
          <ac:chgData name="Kelly Kramer" userId="63d80604-e22b-47f8-9d8f-82cc83226eb4" providerId="ADAL" clId="{2C067596-7311-4FF7-8113-1761E462AD76}" dt="2025-08-21T03:17:12.871" v="3242" actId="26606"/>
          <ac:spMkLst>
            <pc:docMk/>
            <pc:sldMk cId="2355002780" sldId="862"/>
            <ac:spMk id="35" creationId="{86806086-A782-4311-A63B-1A68574D8067}"/>
          </ac:spMkLst>
        </pc:spChg>
        <pc:spChg chg="add">
          <ac:chgData name="Kelly Kramer" userId="63d80604-e22b-47f8-9d8f-82cc83226eb4" providerId="ADAL" clId="{2C067596-7311-4FF7-8113-1761E462AD76}" dt="2025-08-21T03:17:12.871" v="3242" actId="26606"/>
          <ac:spMkLst>
            <pc:docMk/>
            <pc:sldMk cId="2355002780" sldId="862"/>
            <ac:spMk id="36" creationId="{CE71458B-DF80-43DF-9693-2EC3878ACAB5}"/>
          </ac:spMkLst>
        </pc:spChg>
        <pc:spChg chg="add">
          <ac:chgData name="Kelly Kramer" userId="63d80604-e22b-47f8-9d8f-82cc83226eb4" providerId="ADAL" clId="{2C067596-7311-4FF7-8113-1761E462AD76}" dt="2025-08-21T03:17:12.871" v="3242" actId="26606"/>
          <ac:spMkLst>
            <pc:docMk/>
            <pc:sldMk cId="2355002780" sldId="862"/>
            <ac:spMk id="37" creationId="{DE1994AC-22D1-4B48-9EDA-BE373E704567}"/>
          </ac:spMkLst>
        </pc:spChg>
        <pc:spChg chg="add">
          <ac:chgData name="Kelly Kramer" userId="63d80604-e22b-47f8-9d8f-82cc83226eb4" providerId="ADAL" clId="{2C067596-7311-4FF7-8113-1761E462AD76}" dt="2025-08-21T03:17:12.871" v="3242" actId="26606"/>
          <ac:spMkLst>
            <pc:docMk/>
            <pc:sldMk cId="2355002780" sldId="862"/>
            <ac:spMk id="38" creationId="{22220111-5018-4EB7-A38B-79BD37F7C095}"/>
          </ac:spMkLst>
        </pc:spChg>
        <pc:picChg chg="add del mod ord">
          <ac:chgData name="Kelly Kramer" userId="63d80604-e22b-47f8-9d8f-82cc83226eb4" providerId="ADAL" clId="{2C067596-7311-4FF7-8113-1761E462AD76}" dt="2025-08-21T03:16:01.593" v="3231" actId="21"/>
          <ac:picMkLst>
            <pc:docMk/>
            <pc:sldMk cId="2355002780" sldId="862"/>
            <ac:picMk id="2" creationId="{C0C7F21D-C314-D1DD-B95C-87BE5C67F3F6}"/>
          </ac:picMkLst>
        </pc:picChg>
        <pc:picChg chg="add mod ord">
          <ac:chgData name="Kelly Kramer" userId="63d80604-e22b-47f8-9d8f-82cc83226eb4" providerId="ADAL" clId="{2C067596-7311-4FF7-8113-1761E462AD76}" dt="2025-08-21T03:17:12.871" v="3242" actId="26606"/>
          <ac:picMkLst>
            <pc:docMk/>
            <pc:sldMk cId="2355002780" sldId="862"/>
            <ac:picMk id="3" creationId="{97043346-0367-1547-4DD0-4F03A8027370}"/>
          </ac:picMkLst>
        </pc:picChg>
        <pc:picChg chg="add mod">
          <ac:chgData name="Kelly Kramer" userId="63d80604-e22b-47f8-9d8f-82cc83226eb4" providerId="ADAL" clId="{2C067596-7311-4FF7-8113-1761E462AD76}" dt="2025-08-21T03:17:12.871" v="3242" actId="26606"/>
          <ac:picMkLst>
            <pc:docMk/>
            <pc:sldMk cId="2355002780" sldId="862"/>
            <ac:picMk id="4" creationId="{2258A851-87D1-B292-E4AF-817EE03D8EA6}"/>
          </ac:picMkLst>
        </pc:picChg>
      </pc:sldChg>
      <pc:sldChg chg="addSp delSp modSp new mod setBg">
        <pc:chgData name="Kelly Kramer" userId="63d80604-e22b-47f8-9d8f-82cc83226eb4" providerId="ADAL" clId="{2C067596-7311-4FF7-8113-1761E462AD76}" dt="2025-08-21T03:16:38.430" v="3235" actId="26606"/>
        <pc:sldMkLst>
          <pc:docMk/>
          <pc:sldMk cId="549311992" sldId="863"/>
        </pc:sldMkLst>
        <pc:spChg chg="del">
          <ac:chgData name="Kelly Kramer" userId="63d80604-e22b-47f8-9d8f-82cc83226eb4" providerId="ADAL" clId="{2C067596-7311-4FF7-8113-1761E462AD76}" dt="2025-08-21T03:16:23.255" v="3233" actId="478"/>
          <ac:spMkLst>
            <pc:docMk/>
            <pc:sldMk cId="549311992" sldId="863"/>
            <ac:spMk id="2" creationId="{9FCC4A62-8581-E3B5-960F-75813406F46D}"/>
          </ac:spMkLst>
        </pc:spChg>
        <pc:spChg chg="del">
          <ac:chgData name="Kelly Kramer" userId="63d80604-e22b-47f8-9d8f-82cc83226eb4" providerId="ADAL" clId="{2C067596-7311-4FF7-8113-1761E462AD76}" dt="2025-08-21T03:16:27.932" v="3234"/>
          <ac:spMkLst>
            <pc:docMk/>
            <pc:sldMk cId="549311992" sldId="863"/>
            <ac:spMk id="3" creationId="{14A705FD-2E25-D5C5-696B-B5FD1CE24F69}"/>
          </ac:spMkLst>
        </pc:spChg>
        <pc:spChg chg="add">
          <ac:chgData name="Kelly Kramer" userId="63d80604-e22b-47f8-9d8f-82cc83226eb4" providerId="ADAL" clId="{2C067596-7311-4FF7-8113-1761E462AD76}" dt="2025-08-21T03:16:38.430" v="3235" actId="26606"/>
          <ac:spMkLst>
            <pc:docMk/>
            <pc:sldMk cId="549311992" sldId="863"/>
            <ac:spMk id="9" creationId="{AB8C311F-7253-4AED-9701-7FC0708C41C7}"/>
          </ac:spMkLst>
        </pc:spChg>
        <pc:spChg chg="add">
          <ac:chgData name="Kelly Kramer" userId="63d80604-e22b-47f8-9d8f-82cc83226eb4" providerId="ADAL" clId="{2C067596-7311-4FF7-8113-1761E462AD76}" dt="2025-08-21T03:16:38.430" v="3235" actId="26606"/>
          <ac:spMkLst>
            <pc:docMk/>
            <pc:sldMk cId="549311992" sldId="863"/>
            <ac:spMk id="11" creationId="{E2384209-CB15-4CDF-9D31-C44FD9A3F20D}"/>
          </ac:spMkLst>
        </pc:spChg>
        <pc:spChg chg="add">
          <ac:chgData name="Kelly Kramer" userId="63d80604-e22b-47f8-9d8f-82cc83226eb4" providerId="ADAL" clId="{2C067596-7311-4FF7-8113-1761E462AD76}" dt="2025-08-21T03:16:38.430" v="3235" actId="26606"/>
          <ac:spMkLst>
            <pc:docMk/>
            <pc:sldMk cId="549311992" sldId="863"/>
            <ac:spMk id="13" creationId="{2633B3B5-CC90-43F0-8714-D31D1F3F0209}"/>
          </ac:spMkLst>
        </pc:spChg>
        <pc:spChg chg="add">
          <ac:chgData name="Kelly Kramer" userId="63d80604-e22b-47f8-9d8f-82cc83226eb4" providerId="ADAL" clId="{2C067596-7311-4FF7-8113-1761E462AD76}" dt="2025-08-21T03:16:38.430" v="3235" actId="26606"/>
          <ac:spMkLst>
            <pc:docMk/>
            <pc:sldMk cId="549311992" sldId="863"/>
            <ac:spMk id="15" creationId="{A8D57A06-A426-446D-B02C-A2DC6B62E45E}"/>
          </ac:spMkLst>
        </pc:spChg>
        <pc:picChg chg="add mod">
          <ac:chgData name="Kelly Kramer" userId="63d80604-e22b-47f8-9d8f-82cc83226eb4" providerId="ADAL" clId="{2C067596-7311-4FF7-8113-1761E462AD76}" dt="2025-08-21T03:16:38.430" v="3235" actId="26606"/>
          <ac:picMkLst>
            <pc:docMk/>
            <pc:sldMk cId="549311992" sldId="863"/>
            <ac:picMk id="4" creationId="{3FF17527-FAC3-8381-8D38-729CABD5D9AA}"/>
          </ac:picMkLst>
        </pc:picChg>
      </pc:sldChg>
      <pc:sldChg chg="addSp delSp modSp new mod ord setBg">
        <pc:chgData name="Kelly Kramer" userId="63d80604-e22b-47f8-9d8f-82cc83226eb4" providerId="ADAL" clId="{2C067596-7311-4FF7-8113-1761E462AD76}" dt="2025-08-21T03:24:07.741" v="3254"/>
        <pc:sldMkLst>
          <pc:docMk/>
          <pc:sldMk cId="530872995" sldId="864"/>
        </pc:sldMkLst>
        <pc:spChg chg="del mod ord">
          <ac:chgData name="Kelly Kramer" userId="63d80604-e22b-47f8-9d8f-82cc83226eb4" providerId="ADAL" clId="{2C067596-7311-4FF7-8113-1761E462AD76}" dt="2025-08-21T03:23:28.120" v="3251" actId="478"/>
          <ac:spMkLst>
            <pc:docMk/>
            <pc:sldMk cId="530872995" sldId="864"/>
            <ac:spMk id="2" creationId="{5C3758FA-39F6-24AF-487C-FB045E9CAF1C}"/>
          </ac:spMkLst>
        </pc:spChg>
        <pc:spChg chg="del">
          <ac:chgData name="Kelly Kramer" userId="63d80604-e22b-47f8-9d8f-82cc83226eb4" providerId="ADAL" clId="{2C067596-7311-4FF7-8113-1761E462AD76}" dt="2025-08-21T03:18:10.032" v="3244"/>
          <ac:spMkLst>
            <pc:docMk/>
            <pc:sldMk cId="530872995" sldId="864"/>
            <ac:spMk id="3" creationId="{07DDAED9-E3D9-2B03-E03D-9B74EE0B1515}"/>
          </ac:spMkLst>
        </pc:spChg>
        <pc:spChg chg="add del">
          <ac:chgData name="Kelly Kramer" userId="63d80604-e22b-47f8-9d8f-82cc83226eb4" providerId="ADAL" clId="{2C067596-7311-4FF7-8113-1761E462AD76}" dt="2025-08-21T03:23:23.669" v="3250" actId="26606"/>
          <ac:spMkLst>
            <pc:docMk/>
            <pc:sldMk cId="530872995" sldId="864"/>
            <ac:spMk id="10" creationId="{197C305C-0E98-44D5-A930-21F23CC52F93}"/>
          </ac:spMkLst>
        </pc:spChg>
        <pc:spChg chg="add del">
          <ac:chgData name="Kelly Kramer" userId="63d80604-e22b-47f8-9d8f-82cc83226eb4" providerId="ADAL" clId="{2C067596-7311-4FF7-8113-1761E462AD76}" dt="2025-08-21T03:23:23.669" v="3250" actId="26606"/>
          <ac:spMkLst>
            <pc:docMk/>
            <pc:sldMk cId="530872995" sldId="864"/>
            <ac:spMk id="12" creationId="{A3473CF9-37EB-43E7-89EF-D2D1C53D1DAC}"/>
          </ac:spMkLst>
        </pc:spChg>
        <pc:spChg chg="add del">
          <ac:chgData name="Kelly Kramer" userId="63d80604-e22b-47f8-9d8f-82cc83226eb4" providerId="ADAL" clId="{2C067596-7311-4FF7-8113-1761E462AD76}" dt="2025-08-21T03:23:23.669" v="3250" actId="26606"/>
          <ac:spMkLst>
            <pc:docMk/>
            <pc:sldMk cId="530872995" sldId="864"/>
            <ac:spMk id="14" creationId="{586B4EF9-43BA-4655-A6FF-1D8E21574C95}"/>
          </ac:spMkLst>
        </pc:spChg>
        <pc:spChg chg="add del">
          <ac:chgData name="Kelly Kramer" userId="63d80604-e22b-47f8-9d8f-82cc83226eb4" providerId="ADAL" clId="{2C067596-7311-4FF7-8113-1761E462AD76}" dt="2025-08-21T03:23:31.771" v="3252" actId="26606"/>
          <ac:spMkLst>
            <pc:docMk/>
            <pc:sldMk cId="530872995" sldId="864"/>
            <ac:spMk id="19" creationId="{F0087D53-9295-4463-AAE4-D5C626046E9F}"/>
          </ac:spMkLst>
        </pc:spChg>
        <pc:spChg chg="add del">
          <ac:chgData name="Kelly Kramer" userId="63d80604-e22b-47f8-9d8f-82cc83226eb4" providerId="ADAL" clId="{2C067596-7311-4FF7-8113-1761E462AD76}" dt="2025-08-21T03:23:31.771" v="3252" actId="26606"/>
          <ac:spMkLst>
            <pc:docMk/>
            <pc:sldMk cId="530872995" sldId="864"/>
            <ac:spMk id="21" creationId="{D6A9C53F-5F90-40A5-8C85-5412D39C8C68}"/>
          </ac:spMkLst>
        </pc:spChg>
        <pc:spChg chg="add">
          <ac:chgData name="Kelly Kramer" userId="63d80604-e22b-47f8-9d8f-82cc83226eb4" providerId="ADAL" clId="{2C067596-7311-4FF7-8113-1761E462AD76}" dt="2025-08-21T03:23:31.771" v="3252" actId="26606"/>
          <ac:spMkLst>
            <pc:docMk/>
            <pc:sldMk cId="530872995" sldId="864"/>
            <ac:spMk id="26" creationId="{664E23E2-7440-4E36-A67B-0F88C5F7E185}"/>
          </ac:spMkLst>
        </pc:spChg>
        <pc:spChg chg="add">
          <ac:chgData name="Kelly Kramer" userId="63d80604-e22b-47f8-9d8f-82cc83226eb4" providerId="ADAL" clId="{2C067596-7311-4FF7-8113-1761E462AD76}" dt="2025-08-21T03:23:31.771" v="3252" actId="26606"/>
          <ac:spMkLst>
            <pc:docMk/>
            <pc:sldMk cId="530872995" sldId="864"/>
            <ac:spMk id="28" creationId="{B06949AE-010D-4C18-8AED-7872085ADD57}"/>
          </ac:spMkLst>
        </pc:spChg>
        <pc:spChg chg="add">
          <ac:chgData name="Kelly Kramer" userId="63d80604-e22b-47f8-9d8f-82cc83226eb4" providerId="ADAL" clId="{2C067596-7311-4FF7-8113-1761E462AD76}" dt="2025-08-21T03:23:31.771" v="3252" actId="26606"/>
          <ac:spMkLst>
            <pc:docMk/>
            <pc:sldMk cId="530872995" sldId="864"/>
            <ac:spMk id="30" creationId="{FE54AADB-50C7-4293-94C0-27361A32B8CF}"/>
          </ac:spMkLst>
        </pc:spChg>
        <pc:picChg chg="add mod ord">
          <ac:chgData name="Kelly Kramer" userId="63d80604-e22b-47f8-9d8f-82cc83226eb4" providerId="ADAL" clId="{2C067596-7311-4FF7-8113-1761E462AD76}" dt="2025-08-21T03:23:31.771" v="3252" actId="26606"/>
          <ac:picMkLst>
            <pc:docMk/>
            <pc:sldMk cId="530872995" sldId="864"/>
            <ac:picMk id="4" creationId="{B08F9541-AC2C-20E7-78E4-15EF0479CB26}"/>
          </ac:picMkLst>
        </pc:picChg>
        <pc:picChg chg="add del mod">
          <ac:chgData name="Kelly Kramer" userId="63d80604-e22b-47f8-9d8f-82cc83226eb4" providerId="ADAL" clId="{2C067596-7311-4FF7-8113-1761E462AD76}" dt="2025-08-21T03:23:31.771" v="3252" actId="26606"/>
          <ac:picMkLst>
            <pc:docMk/>
            <pc:sldMk cId="530872995" sldId="864"/>
            <ac:picMk id="5" creationId="{58419F49-276C-62B7-5D94-5C3CC8504582}"/>
          </ac:picMkLst>
        </pc:picChg>
      </pc:sldChg>
      <pc:sldChg chg="addSp modSp new mod setBg">
        <pc:chgData name="Kelly Kramer" userId="63d80604-e22b-47f8-9d8f-82cc83226eb4" providerId="ADAL" clId="{2C067596-7311-4FF7-8113-1761E462AD76}" dt="2025-08-21T03:27:34.921" v="3274" actId="26606"/>
        <pc:sldMkLst>
          <pc:docMk/>
          <pc:sldMk cId="3540120287" sldId="865"/>
        </pc:sldMkLst>
        <pc:spChg chg="add">
          <ac:chgData name="Kelly Kramer" userId="63d80604-e22b-47f8-9d8f-82cc83226eb4" providerId="ADAL" clId="{2C067596-7311-4FF7-8113-1761E462AD76}" dt="2025-08-21T03:27:34.921" v="3274" actId="26606"/>
          <ac:spMkLst>
            <pc:docMk/>
            <pc:sldMk cId="3540120287" sldId="865"/>
            <ac:spMk id="8" creationId="{0205D939-00C4-4F2E-9797-3170DD040D90}"/>
          </ac:spMkLst>
        </pc:spChg>
        <pc:spChg chg="add">
          <ac:chgData name="Kelly Kramer" userId="63d80604-e22b-47f8-9d8f-82cc83226eb4" providerId="ADAL" clId="{2C067596-7311-4FF7-8113-1761E462AD76}" dt="2025-08-21T03:27:34.921" v="3274" actId="26606"/>
          <ac:spMkLst>
            <pc:docMk/>
            <pc:sldMk cId="3540120287" sldId="865"/>
            <ac:spMk id="10" creationId="{38EE4E44-1403-472B-8C01-D354CB8F5AE7}"/>
          </ac:spMkLst>
        </pc:spChg>
        <pc:spChg chg="add">
          <ac:chgData name="Kelly Kramer" userId="63d80604-e22b-47f8-9d8f-82cc83226eb4" providerId="ADAL" clId="{2C067596-7311-4FF7-8113-1761E462AD76}" dt="2025-08-21T03:27:34.921" v="3274" actId="26606"/>
          <ac:spMkLst>
            <pc:docMk/>
            <pc:sldMk cId="3540120287" sldId="865"/>
            <ac:spMk id="12" creationId="{583CCE40-4C5F-42D3-86D9-7892AD1E98E3}"/>
          </ac:spMkLst>
        </pc:spChg>
        <pc:picChg chg="add mod">
          <ac:chgData name="Kelly Kramer" userId="63d80604-e22b-47f8-9d8f-82cc83226eb4" providerId="ADAL" clId="{2C067596-7311-4FF7-8113-1761E462AD76}" dt="2025-08-21T03:27:34.921" v="3274" actId="26606"/>
          <ac:picMkLst>
            <pc:docMk/>
            <pc:sldMk cId="3540120287" sldId="865"/>
            <ac:picMk id="2" creationId="{C8BF1657-E95C-78D9-7FEC-3883A2956E75}"/>
          </ac:picMkLst>
        </pc:picChg>
        <pc:picChg chg="add mod">
          <ac:chgData name="Kelly Kramer" userId="63d80604-e22b-47f8-9d8f-82cc83226eb4" providerId="ADAL" clId="{2C067596-7311-4FF7-8113-1761E462AD76}" dt="2025-08-21T03:27:34.921" v="3274" actId="26606"/>
          <ac:picMkLst>
            <pc:docMk/>
            <pc:sldMk cId="3540120287" sldId="865"/>
            <ac:picMk id="3" creationId="{1398546D-AB52-24BE-E712-584CD7B464E5}"/>
          </ac:picMkLst>
        </pc:picChg>
      </pc:sldChg>
    </pc:docChg>
  </pc:docChgLst>
  <pc:docChgLst>
    <pc:chgData name="Kelly Kramer" userId="63d80604-e22b-47f8-9d8f-82cc83226eb4" providerId="ADAL" clId="{6220B2E3-EFBC-4348-8F6F-DAC3D3812626}"/>
    <pc:docChg chg="custSel delSld modSld">
      <pc:chgData name="Kelly Kramer" userId="63d80604-e22b-47f8-9d8f-82cc83226eb4" providerId="ADAL" clId="{6220B2E3-EFBC-4348-8F6F-DAC3D3812626}" dt="2025-09-03T16:52:31.349" v="476" actId="1076"/>
      <pc:docMkLst>
        <pc:docMk/>
      </pc:docMkLst>
      <pc:sldChg chg="del">
        <pc:chgData name="Kelly Kramer" userId="63d80604-e22b-47f8-9d8f-82cc83226eb4" providerId="ADAL" clId="{6220B2E3-EFBC-4348-8F6F-DAC3D3812626}" dt="2025-09-03T16:43:50.409" v="0" actId="47"/>
        <pc:sldMkLst>
          <pc:docMk/>
          <pc:sldMk cId="3897422695" sldId="832"/>
        </pc:sldMkLst>
      </pc:sldChg>
      <pc:sldChg chg="modSp">
        <pc:chgData name="Kelly Kramer" userId="63d80604-e22b-47f8-9d8f-82cc83226eb4" providerId="ADAL" clId="{6220B2E3-EFBC-4348-8F6F-DAC3D3812626}" dt="2025-09-03T16:45:51.328" v="143" actId="20577"/>
        <pc:sldMkLst>
          <pc:docMk/>
          <pc:sldMk cId="2986139358" sldId="853"/>
        </pc:sldMkLst>
        <pc:graphicFrameChg chg="mod">
          <ac:chgData name="Kelly Kramer" userId="63d80604-e22b-47f8-9d8f-82cc83226eb4" providerId="ADAL" clId="{6220B2E3-EFBC-4348-8F6F-DAC3D3812626}" dt="2025-09-03T16:45:51.328" v="143" actId="20577"/>
          <ac:graphicFrameMkLst>
            <pc:docMk/>
            <pc:sldMk cId="2986139358" sldId="853"/>
            <ac:graphicFrameMk id="17" creationId="{18137915-9F1C-0837-5CDA-B935E5C3A609}"/>
          </ac:graphicFrameMkLst>
        </pc:graphicFrameChg>
      </pc:sldChg>
      <pc:sldChg chg="addSp modSp mod">
        <pc:chgData name="Kelly Kramer" userId="63d80604-e22b-47f8-9d8f-82cc83226eb4" providerId="ADAL" clId="{6220B2E3-EFBC-4348-8F6F-DAC3D3812626}" dt="2025-09-03T16:48:21.828" v="207" actId="1076"/>
        <pc:sldMkLst>
          <pc:docMk/>
          <pc:sldMk cId="1463729867" sldId="856"/>
        </pc:sldMkLst>
        <pc:spChg chg="add mod">
          <ac:chgData name="Kelly Kramer" userId="63d80604-e22b-47f8-9d8f-82cc83226eb4" providerId="ADAL" clId="{6220B2E3-EFBC-4348-8F6F-DAC3D3812626}" dt="2025-09-03T16:48:21.828" v="207" actId="1076"/>
          <ac:spMkLst>
            <pc:docMk/>
            <pc:sldMk cId="1463729867" sldId="856"/>
            <ac:spMk id="2" creationId="{C137D92C-0AC8-8ECB-8438-D8674FDF0319}"/>
          </ac:spMkLst>
        </pc:spChg>
        <pc:spChg chg="add mod">
          <ac:chgData name="Kelly Kramer" userId="63d80604-e22b-47f8-9d8f-82cc83226eb4" providerId="ADAL" clId="{6220B2E3-EFBC-4348-8F6F-DAC3D3812626}" dt="2025-09-03T16:47:59.988" v="206" actId="1076"/>
          <ac:spMkLst>
            <pc:docMk/>
            <pc:sldMk cId="1463729867" sldId="856"/>
            <ac:spMk id="5" creationId="{0002EE5E-6948-4044-E327-AECA8C656ED8}"/>
          </ac:spMkLst>
        </pc:spChg>
        <pc:picChg chg="mod">
          <ac:chgData name="Kelly Kramer" userId="63d80604-e22b-47f8-9d8f-82cc83226eb4" providerId="ADAL" clId="{6220B2E3-EFBC-4348-8F6F-DAC3D3812626}" dt="2025-09-03T16:47:51.899" v="205" actId="1076"/>
          <ac:picMkLst>
            <pc:docMk/>
            <pc:sldMk cId="1463729867" sldId="856"/>
            <ac:picMk id="3" creationId="{2814FE84-D09E-732B-6D74-EFA1D7200F50}"/>
          </ac:picMkLst>
        </pc:picChg>
        <pc:picChg chg="mod">
          <ac:chgData name="Kelly Kramer" userId="63d80604-e22b-47f8-9d8f-82cc83226eb4" providerId="ADAL" clId="{6220B2E3-EFBC-4348-8F6F-DAC3D3812626}" dt="2025-09-03T16:47:07.657" v="174" actId="1076"/>
          <ac:picMkLst>
            <pc:docMk/>
            <pc:sldMk cId="1463729867" sldId="856"/>
            <ac:picMk id="4" creationId="{29BEAE2D-0CD9-27AA-E1DA-85443493ABD9}"/>
          </ac:picMkLst>
        </pc:picChg>
      </pc:sldChg>
      <pc:sldChg chg="addSp modSp mod">
        <pc:chgData name="Kelly Kramer" userId="63d80604-e22b-47f8-9d8f-82cc83226eb4" providerId="ADAL" clId="{6220B2E3-EFBC-4348-8F6F-DAC3D3812626}" dt="2025-09-03T16:49:14.578" v="267" actId="1076"/>
        <pc:sldMkLst>
          <pc:docMk/>
          <pc:sldMk cId="4162740577" sldId="858"/>
        </pc:sldMkLst>
        <pc:spChg chg="add mod">
          <ac:chgData name="Kelly Kramer" userId="63d80604-e22b-47f8-9d8f-82cc83226eb4" providerId="ADAL" clId="{6220B2E3-EFBC-4348-8F6F-DAC3D3812626}" dt="2025-09-03T16:49:14.578" v="267" actId="1076"/>
          <ac:spMkLst>
            <pc:docMk/>
            <pc:sldMk cId="4162740577" sldId="858"/>
            <ac:spMk id="3" creationId="{D9443FF6-54ED-29CC-D62F-9CA07A04408D}"/>
          </ac:spMkLst>
        </pc:spChg>
        <pc:picChg chg="mod">
          <ac:chgData name="Kelly Kramer" userId="63d80604-e22b-47f8-9d8f-82cc83226eb4" providerId="ADAL" clId="{6220B2E3-EFBC-4348-8F6F-DAC3D3812626}" dt="2025-09-03T16:49:10.640" v="266" actId="1076"/>
          <ac:picMkLst>
            <pc:docMk/>
            <pc:sldMk cId="4162740577" sldId="858"/>
            <ac:picMk id="2" creationId="{F8E721AB-C2A1-DBA8-6598-FC94C0BB0A82}"/>
          </ac:picMkLst>
        </pc:picChg>
      </pc:sldChg>
      <pc:sldChg chg="addSp delSp modSp mod">
        <pc:chgData name="Kelly Kramer" userId="63d80604-e22b-47f8-9d8f-82cc83226eb4" providerId="ADAL" clId="{6220B2E3-EFBC-4348-8F6F-DAC3D3812626}" dt="2025-09-03T16:51:43.501" v="446" actId="1076"/>
        <pc:sldMkLst>
          <pc:docMk/>
          <pc:sldMk cId="3080028256" sldId="859"/>
        </pc:sldMkLst>
        <pc:spChg chg="add mod">
          <ac:chgData name="Kelly Kramer" userId="63d80604-e22b-47f8-9d8f-82cc83226eb4" providerId="ADAL" clId="{6220B2E3-EFBC-4348-8F6F-DAC3D3812626}" dt="2025-09-03T16:50:50.755" v="403" actId="6549"/>
          <ac:spMkLst>
            <pc:docMk/>
            <pc:sldMk cId="3080028256" sldId="859"/>
            <ac:spMk id="4" creationId="{3D5E6425-B8CB-E9DA-AD7C-42838F6109E1}"/>
          </ac:spMkLst>
        </pc:spChg>
        <pc:spChg chg="add mod">
          <ac:chgData name="Kelly Kramer" userId="63d80604-e22b-47f8-9d8f-82cc83226eb4" providerId="ADAL" clId="{6220B2E3-EFBC-4348-8F6F-DAC3D3812626}" dt="2025-09-03T16:50:56.223" v="405" actId="20577"/>
          <ac:spMkLst>
            <pc:docMk/>
            <pc:sldMk cId="3080028256" sldId="859"/>
            <ac:spMk id="5" creationId="{3A2FF9D3-6930-100F-9B45-5D17BD8EC497}"/>
          </ac:spMkLst>
        </pc:spChg>
        <pc:spChg chg="add del mod">
          <ac:chgData name="Kelly Kramer" userId="63d80604-e22b-47f8-9d8f-82cc83226eb4" providerId="ADAL" clId="{6220B2E3-EFBC-4348-8F6F-DAC3D3812626}" dt="2025-09-03T16:51:20.214" v="408"/>
          <ac:spMkLst>
            <pc:docMk/>
            <pc:sldMk cId="3080028256" sldId="859"/>
            <ac:spMk id="6" creationId="{F640E127-E77A-196E-B995-2C51F53B75BC}"/>
          </ac:spMkLst>
        </pc:spChg>
        <pc:spChg chg="add mod">
          <ac:chgData name="Kelly Kramer" userId="63d80604-e22b-47f8-9d8f-82cc83226eb4" providerId="ADAL" clId="{6220B2E3-EFBC-4348-8F6F-DAC3D3812626}" dt="2025-09-03T16:51:43.501" v="446" actId="1076"/>
          <ac:spMkLst>
            <pc:docMk/>
            <pc:sldMk cId="3080028256" sldId="859"/>
            <ac:spMk id="7" creationId="{BEFEC7E0-BDF8-DED2-287C-61B70C80CA3F}"/>
          </ac:spMkLst>
        </pc:spChg>
      </pc:sldChg>
      <pc:sldChg chg="addSp modSp mod">
        <pc:chgData name="Kelly Kramer" userId="63d80604-e22b-47f8-9d8f-82cc83226eb4" providerId="ADAL" clId="{6220B2E3-EFBC-4348-8F6F-DAC3D3812626}" dt="2025-09-03T16:52:31.349" v="476" actId="1076"/>
        <pc:sldMkLst>
          <pc:docMk/>
          <pc:sldMk cId="2893021816" sldId="860"/>
        </pc:sldMkLst>
        <pc:spChg chg="add mod">
          <ac:chgData name="Kelly Kramer" userId="63d80604-e22b-47f8-9d8f-82cc83226eb4" providerId="ADAL" clId="{6220B2E3-EFBC-4348-8F6F-DAC3D3812626}" dt="2025-09-03T16:52:31.349" v="476" actId="1076"/>
          <ac:spMkLst>
            <pc:docMk/>
            <pc:sldMk cId="2893021816" sldId="860"/>
            <ac:spMk id="4" creationId="{A31DDB37-928F-8501-C619-3694958A1CFB}"/>
          </ac:spMkLst>
        </pc:spChg>
        <pc:picChg chg="mod">
          <ac:chgData name="Kelly Kramer" userId="63d80604-e22b-47f8-9d8f-82cc83226eb4" providerId="ADAL" clId="{6220B2E3-EFBC-4348-8F6F-DAC3D3812626}" dt="2025-09-03T16:52:25.520" v="475" actId="1076"/>
          <ac:picMkLst>
            <pc:docMk/>
            <pc:sldMk cId="2893021816" sldId="860"/>
            <ac:picMk id="2" creationId="{BC661FC6-C596-A32F-09C8-DBB5E8CE8C0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016680-088C-4070-BEC9-44E39A3F70A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D0B41364-BE2C-4E9F-BE8E-80F453C44334}">
      <dgm:prSet custT="1"/>
      <dgm:spPr/>
      <dgm:t>
        <a:bodyPr/>
        <a:lstStyle/>
        <a:p>
          <a:r>
            <a:rPr lang="en-US" sz="5000" b="1" u="none" dirty="0"/>
            <a:t>Hillview Nursing Home </a:t>
          </a:r>
        </a:p>
        <a:p>
          <a:r>
            <a:rPr lang="en-US" sz="5000" b="1" u="none" dirty="0"/>
            <a:t>West side of building</a:t>
          </a:r>
          <a:endParaRPr lang="en-US" sz="5000" u="none" dirty="0"/>
        </a:p>
      </dgm:t>
    </dgm:pt>
    <dgm:pt modelId="{8B686390-A1A8-43A5-BDFF-0FE567E90283}" type="parTrans" cxnId="{78C3E3AB-48CF-46B9-A24A-BC3C2F582AC2}">
      <dgm:prSet/>
      <dgm:spPr/>
      <dgm:t>
        <a:bodyPr/>
        <a:lstStyle/>
        <a:p>
          <a:endParaRPr lang="en-US"/>
        </a:p>
      </dgm:t>
    </dgm:pt>
    <dgm:pt modelId="{BAEE4AB6-5672-453D-B815-A14C36B729F4}" type="sibTrans" cxnId="{78C3E3AB-48CF-46B9-A24A-BC3C2F582AC2}">
      <dgm:prSet/>
      <dgm:spPr/>
      <dgm:t>
        <a:bodyPr/>
        <a:lstStyle/>
        <a:p>
          <a:endParaRPr lang="en-US"/>
        </a:p>
      </dgm:t>
    </dgm:pt>
    <dgm:pt modelId="{52B89147-D0DE-4C42-B1C0-4B4896A16AE8}">
      <dgm:prSet/>
      <dgm:spPr/>
      <dgm:t>
        <a:bodyPr/>
        <a:lstStyle/>
        <a:p>
          <a:r>
            <a:rPr lang="en-US" dirty="0"/>
            <a:t>A new </a:t>
          </a:r>
          <a:r>
            <a:rPr lang="en-US" b="1" dirty="0"/>
            <a:t>spa</a:t>
          </a:r>
          <a:r>
            <a:rPr lang="en-US" dirty="0"/>
            <a:t> opened on the 600 hallway.  Staff are using it to bathe residents.  New lighting, heating element, aromatherapy and music will be additions to this experience.    </a:t>
          </a:r>
        </a:p>
      </dgm:t>
    </dgm:pt>
    <dgm:pt modelId="{3145A3A6-EA34-40A3-AA17-7995A26FBAD0}" type="parTrans" cxnId="{3F0BF272-F563-4B83-BFA4-1924149A5A72}">
      <dgm:prSet/>
      <dgm:spPr/>
      <dgm:t>
        <a:bodyPr/>
        <a:lstStyle/>
        <a:p>
          <a:endParaRPr lang="en-US"/>
        </a:p>
      </dgm:t>
    </dgm:pt>
    <dgm:pt modelId="{2F14F3B2-0A64-49A4-8B1B-01EC63F86390}" type="sibTrans" cxnId="{3F0BF272-F563-4B83-BFA4-1924149A5A72}">
      <dgm:prSet/>
      <dgm:spPr/>
      <dgm:t>
        <a:bodyPr/>
        <a:lstStyle/>
        <a:p>
          <a:endParaRPr lang="en-US"/>
        </a:p>
      </dgm:t>
    </dgm:pt>
    <dgm:pt modelId="{E3D5C13F-B07E-4CE0-A5F5-D51CE7D3212A}">
      <dgm:prSet/>
      <dgm:spPr/>
      <dgm:t>
        <a:bodyPr/>
        <a:lstStyle/>
        <a:p>
          <a:r>
            <a:rPr lang="en-US" b="1" dirty="0"/>
            <a:t>The Recreation Room </a:t>
          </a:r>
          <a:r>
            <a:rPr lang="en-US" dirty="0"/>
            <a:t>is our temporary </a:t>
          </a:r>
          <a:r>
            <a:rPr lang="en-US" b="1" dirty="0"/>
            <a:t>Therapy room.  </a:t>
          </a:r>
          <a:endParaRPr lang="en-US" dirty="0"/>
        </a:p>
      </dgm:t>
    </dgm:pt>
    <dgm:pt modelId="{714BA74D-B028-4FB3-8758-B490AE0F2884}" type="parTrans" cxnId="{F141ACC8-AE09-4D33-879B-2B4090170FEB}">
      <dgm:prSet/>
      <dgm:spPr/>
      <dgm:t>
        <a:bodyPr/>
        <a:lstStyle/>
        <a:p>
          <a:endParaRPr lang="en-US"/>
        </a:p>
      </dgm:t>
    </dgm:pt>
    <dgm:pt modelId="{B242CF8B-C893-4F06-A846-6CE177D57613}" type="sibTrans" cxnId="{F141ACC8-AE09-4D33-879B-2B4090170FEB}">
      <dgm:prSet/>
      <dgm:spPr/>
      <dgm:t>
        <a:bodyPr/>
        <a:lstStyle/>
        <a:p>
          <a:endParaRPr lang="en-US"/>
        </a:p>
      </dgm:t>
    </dgm:pt>
    <dgm:pt modelId="{98E47479-8D30-4EDB-90CD-4C8F74FF21A7}">
      <dgm:prSet/>
      <dgm:spPr/>
      <dgm:t>
        <a:bodyPr/>
        <a:lstStyle/>
        <a:p>
          <a:r>
            <a:rPr lang="en-US" b="1" dirty="0"/>
            <a:t>Volunteers </a:t>
          </a:r>
          <a:r>
            <a:rPr lang="en-US" dirty="0"/>
            <a:t>can pick up name badge and sign in/out in Kim’s office on 600 hall.</a:t>
          </a:r>
        </a:p>
      </dgm:t>
    </dgm:pt>
    <dgm:pt modelId="{B96D611B-921D-4A4A-88D3-4B37C27B023E}" type="parTrans" cxnId="{A71CBD0E-6567-4DA1-A1A0-8F939C8DD7F5}">
      <dgm:prSet/>
      <dgm:spPr/>
      <dgm:t>
        <a:bodyPr/>
        <a:lstStyle/>
        <a:p>
          <a:endParaRPr lang="en-US"/>
        </a:p>
      </dgm:t>
    </dgm:pt>
    <dgm:pt modelId="{0924472A-CA21-4646-B505-CF95A7C8CBB7}" type="sibTrans" cxnId="{A71CBD0E-6567-4DA1-A1A0-8F939C8DD7F5}">
      <dgm:prSet/>
      <dgm:spPr/>
      <dgm:t>
        <a:bodyPr/>
        <a:lstStyle/>
        <a:p>
          <a:endParaRPr lang="en-US"/>
        </a:p>
      </dgm:t>
    </dgm:pt>
    <dgm:pt modelId="{97EFD4D5-569E-44F4-9B06-6859854D5382}">
      <dgm:prSet/>
      <dgm:spPr/>
      <dgm:t>
        <a:bodyPr/>
        <a:lstStyle/>
        <a:p>
          <a:r>
            <a:rPr lang="en-US" dirty="0"/>
            <a:t>The second new </a:t>
          </a:r>
          <a:r>
            <a:rPr lang="en-US" b="1" dirty="0"/>
            <a:t>spa</a:t>
          </a:r>
          <a:r>
            <a:rPr lang="en-US" dirty="0"/>
            <a:t> will open September 12th on the 800 hallway.  This space will also have a sink for hair washing and space for Karla our stylist to work temporarily until the salon on 600 opens. </a:t>
          </a:r>
        </a:p>
      </dgm:t>
    </dgm:pt>
    <dgm:pt modelId="{580ADEC2-9243-4C79-80D9-989C6C4B6282}" type="parTrans" cxnId="{0E55B060-1BC0-4C77-A8D1-35539134B7D9}">
      <dgm:prSet/>
      <dgm:spPr/>
      <dgm:t>
        <a:bodyPr/>
        <a:lstStyle/>
        <a:p>
          <a:endParaRPr lang="en-US"/>
        </a:p>
      </dgm:t>
    </dgm:pt>
    <dgm:pt modelId="{97F9BF8B-6B34-4406-BBE8-3637E78BBE0F}" type="sibTrans" cxnId="{0E55B060-1BC0-4C77-A8D1-35539134B7D9}">
      <dgm:prSet/>
      <dgm:spPr/>
      <dgm:t>
        <a:bodyPr/>
        <a:lstStyle/>
        <a:p>
          <a:endParaRPr lang="en-US"/>
        </a:p>
      </dgm:t>
    </dgm:pt>
    <dgm:pt modelId="{D9A433D6-04BF-4BCF-8B94-D02DA2DA714C}" type="pres">
      <dgm:prSet presAssocID="{2A016680-088C-4070-BEC9-44E39A3F70A8}" presName="Name0" presStyleCnt="0">
        <dgm:presLayoutVars>
          <dgm:dir/>
          <dgm:animLvl val="lvl"/>
          <dgm:resizeHandles val="exact"/>
        </dgm:presLayoutVars>
      </dgm:prSet>
      <dgm:spPr/>
    </dgm:pt>
    <dgm:pt modelId="{9DA3008F-743C-4CAC-8294-084035150FD5}" type="pres">
      <dgm:prSet presAssocID="{D0B41364-BE2C-4E9F-BE8E-80F453C44334}" presName="linNode" presStyleCnt="0"/>
      <dgm:spPr/>
    </dgm:pt>
    <dgm:pt modelId="{FDDF29BF-64A6-42F0-B9F6-1E4645178002}" type="pres">
      <dgm:prSet presAssocID="{D0B41364-BE2C-4E9F-BE8E-80F453C44334}" presName="parentText" presStyleLbl="node1" presStyleIdx="0" presStyleCnt="1" custLinFactNeighborX="315" custLinFactNeighborY="0">
        <dgm:presLayoutVars>
          <dgm:chMax val="1"/>
          <dgm:bulletEnabled val="1"/>
        </dgm:presLayoutVars>
      </dgm:prSet>
      <dgm:spPr/>
    </dgm:pt>
    <dgm:pt modelId="{8837A7A2-7085-4EED-BFE7-3568F7391C60}" type="pres">
      <dgm:prSet presAssocID="{D0B41364-BE2C-4E9F-BE8E-80F453C44334}" presName="descendantText" presStyleLbl="alignAccFollowNode1" presStyleIdx="0" presStyleCnt="1">
        <dgm:presLayoutVars>
          <dgm:bulletEnabled val="1"/>
        </dgm:presLayoutVars>
      </dgm:prSet>
      <dgm:spPr/>
    </dgm:pt>
  </dgm:ptLst>
  <dgm:cxnLst>
    <dgm:cxn modelId="{84919B06-1AC7-4C53-924E-E533AC1FFC50}" type="presOf" srcId="{97EFD4D5-569E-44F4-9B06-6859854D5382}" destId="{8837A7A2-7085-4EED-BFE7-3568F7391C60}" srcOrd="0" destOrd="1" presId="urn:microsoft.com/office/officeart/2005/8/layout/vList5"/>
    <dgm:cxn modelId="{A71CBD0E-6567-4DA1-A1A0-8F939C8DD7F5}" srcId="{D0B41364-BE2C-4E9F-BE8E-80F453C44334}" destId="{98E47479-8D30-4EDB-90CD-4C8F74FF21A7}" srcOrd="3" destOrd="0" parTransId="{B96D611B-921D-4A4A-88D3-4B37C27B023E}" sibTransId="{0924472A-CA21-4646-B505-CF95A7C8CBB7}"/>
    <dgm:cxn modelId="{5810D824-362D-4EE5-9B5D-B24269165E73}" type="presOf" srcId="{2A016680-088C-4070-BEC9-44E39A3F70A8}" destId="{D9A433D6-04BF-4BCF-8B94-D02DA2DA714C}" srcOrd="0" destOrd="0" presId="urn:microsoft.com/office/officeart/2005/8/layout/vList5"/>
    <dgm:cxn modelId="{111A3730-E24B-4963-BDCB-1220CE6B33E9}" type="presOf" srcId="{E3D5C13F-B07E-4CE0-A5F5-D51CE7D3212A}" destId="{8837A7A2-7085-4EED-BFE7-3568F7391C60}" srcOrd="0" destOrd="2" presId="urn:microsoft.com/office/officeart/2005/8/layout/vList5"/>
    <dgm:cxn modelId="{17D3B337-7223-4596-B74E-87DE08F6293C}" type="presOf" srcId="{D0B41364-BE2C-4E9F-BE8E-80F453C44334}" destId="{FDDF29BF-64A6-42F0-B9F6-1E4645178002}" srcOrd="0" destOrd="0" presId="urn:microsoft.com/office/officeart/2005/8/layout/vList5"/>
    <dgm:cxn modelId="{0E55B060-1BC0-4C77-A8D1-35539134B7D9}" srcId="{D0B41364-BE2C-4E9F-BE8E-80F453C44334}" destId="{97EFD4D5-569E-44F4-9B06-6859854D5382}" srcOrd="1" destOrd="0" parTransId="{580ADEC2-9243-4C79-80D9-989C6C4B6282}" sibTransId="{97F9BF8B-6B34-4406-BBE8-3637E78BBE0F}"/>
    <dgm:cxn modelId="{08D35E45-30C1-4F58-BC62-6CFB17B6385E}" type="presOf" srcId="{52B89147-D0DE-4C42-B1C0-4B4896A16AE8}" destId="{8837A7A2-7085-4EED-BFE7-3568F7391C60}" srcOrd="0" destOrd="0" presId="urn:microsoft.com/office/officeart/2005/8/layout/vList5"/>
    <dgm:cxn modelId="{3F0BF272-F563-4B83-BFA4-1924149A5A72}" srcId="{D0B41364-BE2C-4E9F-BE8E-80F453C44334}" destId="{52B89147-D0DE-4C42-B1C0-4B4896A16AE8}" srcOrd="0" destOrd="0" parTransId="{3145A3A6-EA34-40A3-AA17-7995A26FBAD0}" sibTransId="{2F14F3B2-0A64-49A4-8B1B-01EC63F86390}"/>
    <dgm:cxn modelId="{FBFF48A9-67B2-466E-B866-AF2529F3DFF0}" type="presOf" srcId="{98E47479-8D30-4EDB-90CD-4C8F74FF21A7}" destId="{8837A7A2-7085-4EED-BFE7-3568F7391C60}" srcOrd="0" destOrd="3" presId="urn:microsoft.com/office/officeart/2005/8/layout/vList5"/>
    <dgm:cxn modelId="{78C3E3AB-48CF-46B9-A24A-BC3C2F582AC2}" srcId="{2A016680-088C-4070-BEC9-44E39A3F70A8}" destId="{D0B41364-BE2C-4E9F-BE8E-80F453C44334}" srcOrd="0" destOrd="0" parTransId="{8B686390-A1A8-43A5-BDFF-0FE567E90283}" sibTransId="{BAEE4AB6-5672-453D-B815-A14C36B729F4}"/>
    <dgm:cxn modelId="{F141ACC8-AE09-4D33-879B-2B4090170FEB}" srcId="{D0B41364-BE2C-4E9F-BE8E-80F453C44334}" destId="{E3D5C13F-B07E-4CE0-A5F5-D51CE7D3212A}" srcOrd="2" destOrd="0" parTransId="{714BA74D-B028-4FB3-8758-B490AE0F2884}" sibTransId="{B242CF8B-C893-4F06-A846-6CE177D57613}"/>
    <dgm:cxn modelId="{0FBDDCBB-298E-4D22-A3FC-6CB616375894}" type="presParOf" srcId="{D9A433D6-04BF-4BCF-8B94-D02DA2DA714C}" destId="{9DA3008F-743C-4CAC-8294-084035150FD5}" srcOrd="0" destOrd="0" presId="urn:microsoft.com/office/officeart/2005/8/layout/vList5"/>
    <dgm:cxn modelId="{B4E3FFC0-A47C-47EB-A46D-893DD6263AEE}" type="presParOf" srcId="{9DA3008F-743C-4CAC-8294-084035150FD5}" destId="{FDDF29BF-64A6-42F0-B9F6-1E4645178002}" srcOrd="0" destOrd="0" presId="urn:microsoft.com/office/officeart/2005/8/layout/vList5"/>
    <dgm:cxn modelId="{12AD9C7D-FF24-4D4B-A5EA-C1D30160C1A5}" type="presParOf" srcId="{9DA3008F-743C-4CAC-8294-084035150FD5}" destId="{8837A7A2-7085-4EED-BFE7-3568F7391C6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B27240-406D-45AE-8529-BF32623F0A3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2876335-20D5-48B0-A030-8A04A074957C}">
      <dgm:prSet/>
      <dgm:spPr/>
      <dgm:t>
        <a:bodyPr/>
        <a:lstStyle/>
        <a:p>
          <a:r>
            <a:rPr lang="en-US" b="1" u="sng" dirty="0"/>
            <a:t>OTHER UPDATES:  </a:t>
          </a:r>
          <a:endParaRPr lang="en-US" dirty="0"/>
        </a:p>
      </dgm:t>
    </dgm:pt>
    <dgm:pt modelId="{F4E149BE-2D11-4C11-AFE2-B5F2AA8E878E}" type="parTrans" cxnId="{5E1ECBFF-61BA-4449-B2B6-09EAB4FEB022}">
      <dgm:prSet/>
      <dgm:spPr/>
      <dgm:t>
        <a:bodyPr/>
        <a:lstStyle/>
        <a:p>
          <a:endParaRPr lang="en-US"/>
        </a:p>
      </dgm:t>
    </dgm:pt>
    <dgm:pt modelId="{CE500A5E-3BC8-4004-8324-6BBC53A722C8}" type="sibTrans" cxnId="{5E1ECBFF-61BA-4449-B2B6-09EAB4FEB022}">
      <dgm:prSet/>
      <dgm:spPr/>
      <dgm:t>
        <a:bodyPr/>
        <a:lstStyle/>
        <a:p>
          <a:endParaRPr lang="en-US"/>
        </a:p>
      </dgm:t>
    </dgm:pt>
    <dgm:pt modelId="{BF0320EF-2BBB-4B00-AFAB-7F6E27615BC1}">
      <dgm:prSet/>
      <dgm:spPr/>
      <dgm:t>
        <a:bodyPr/>
        <a:lstStyle/>
        <a:p>
          <a:r>
            <a:rPr lang="en-US" dirty="0"/>
            <a:t>The Oaks reopened</a:t>
          </a:r>
        </a:p>
      </dgm:t>
    </dgm:pt>
    <dgm:pt modelId="{C5E4F6AC-F24C-447B-A7B8-F08B791E6FE9}" type="parTrans" cxnId="{05995D6D-9117-45C4-8752-E49234DCE39C}">
      <dgm:prSet/>
      <dgm:spPr/>
      <dgm:t>
        <a:bodyPr/>
        <a:lstStyle/>
        <a:p>
          <a:endParaRPr lang="en-US"/>
        </a:p>
      </dgm:t>
    </dgm:pt>
    <dgm:pt modelId="{38C39DB6-2981-4636-9190-3E9387F2B8A3}" type="sibTrans" cxnId="{05995D6D-9117-45C4-8752-E49234DCE39C}">
      <dgm:prSet/>
      <dgm:spPr/>
      <dgm:t>
        <a:bodyPr/>
        <a:lstStyle/>
        <a:p>
          <a:endParaRPr lang="en-US"/>
        </a:p>
      </dgm:t>
    </dgm:pt>
    <dgm:pt modelId="{7C31F8D9-0B0A-4C67-9153-26E4318A0248}">
      <dgm:prSet/>
      <dgm:spPr/>
      <dgm:t>
        <a:bodyPr/>
        <a:lstStyle/>
        <a:p>
          <a:r>
            <a:rPr lang="en-US" b="1" dirty="0"/>
            <a:t>September 1 </a:t>
          </a:r>
          <a:r>
            <a:rPr lang="en-US" dirty="0"/>
            <a:t>heating and cooling transition will occur;  resident should not notice any change.  </a:t>
          </a:r>
        </a:p>
      </dgm:t>
    </dgm:pt>
    <dgm:pt modelId="{014F21F3-0741-4515-BE56-31450A08357F}" type="parTrans" cxnId="{E09A844A-2E40-4055-91D2-ED6A0867D96D}">
      <dgm:prSet/>
      <dgm:spPr/>
      <dgm:t>
        <a:bodyPr/>
        <a:lstStyle/>
        <a:p>
          <a:endParaRPr lang="en-US"/>
        </a:p>
      </dgm:t>
    </dgm:pt>
    <dgm:pt modelId="{9C614BA0-C3A8-436D-A565-8D704D2E57C4}" type="sibTrans" cxnId="{E09A844A-2E40-4055-91D2-ED6A0867D96D}">
      <dgm:prSet/>
      <dgm:spPr/>
      <dgm:t>
        <a:bodyPr/>
        <a:lstStyle/>
        <a:p>
          <a:endParaRPr lang="en-US"/>
        </a:p>
      </dgm:t>
    </dgm:pt>
    <dgm:pt modelId="{E91CFF2C-1DEE-4C50-944E-CDCEB985CD80}">
      <dgm:prSet/>
      <dgm:spPr/>
      <dgm:t>
        <a:bodyPr/>
        <a:lstStyle/>
        <a:p>
          <a:r>
            <a:rPr lang="en-US" dirty="0"/>
            <a:t>New asphalt in our front parking lot and stripping is complete at CH, HV and HVT.</a:t>
          </a:r>
        </a:p>
      </dgm:t>
    </dgm:pt>
    <dgm:pt modelId="{D8267D48-A428-4363-B92B-80137971E861}" type="parTrans" cxnId="{82C0105E-1B34-4094-82C9-843DA5AB2DF4}">
      <dgm:prSet/>
      <dgm:spPr/>
    </dgm:pt>
    <dgm:pt modelId="{72441B07-924A-48D9-AD9F-023E37B1550D}" type="sibTrans" cxnId="{82C0105E-1B34-4094-82C9-843DA5AB2DF4}">
      <dgm:prSet/>
      <dgm:spPr/>
    </dgm:pt>
    <dgm:pt modelId="{4F557562-0078-4B6D-859F-F5742ECBCC88}">
      <dgm:prSet/>
      <dgm:spPr/>
      <dgm:t>
        <a:bodyPr/>
        <a:lstStyle/>
        <a:p>
          <a:endParaRPr lang="en-US" dirty="0"/>
        </a:p>
      </dgm:t>
    </dgm:pt>
    <dgm:pt modelId="{2E3101FD-79A3-4F9F-9A19-8241C168B510}" type="parTrans" cxnId="{00AD0DDB-BEBF-4523-817B-1D8EF621A315}">
      <dgm:prSet/>
      <dgm:spPr/>
    </dgm:pt>
    <dgm:pt modelId="{02FAEFE2-07DE-43A0-A0C4-27FCF8E7A711}" type="sibTrans" cxnId="{00AD0DDB-BEBF-4523-817B-1D8EF621A315}">
      <dgm:prSet/>
      <dgm:spPr/>
    </dgm:pt>
    <dgm:pt modelId="{3C39612E-4248-4011-9C31-9097AF67DA49}">
      <dgm:prSet/>
      <dgm:spPr/>
      <dgm:t>
        <a:bodyPr/>
        <a:lstStyle/>
        <a:p>
          <a:endParaRPr lang="en-US" dirty="0"/>
        </a:p>
      </dgm:t>
    </dgm:pt>
    <dgm:pt modelId="{E4B0E6F6-5F68-4439-AAAF-E7C5C9971188}" type="parTrans" cxnId="{29EE8E7E-7F15-4A0D-9D60-686A6D038E4F}">
      <dgm:prSet/>
      <dgm:spPr/>
    </dgm:pt>
    <dgm:pt modelId="{78D8ECDF-A2C9-499F-A3D5-C97C7872DD74}" type="sibTrans" cxnId="{29EE8E7E-7F15-4A0D-9D60-686A6D038E4F}">
      <dgm:prSet/>
      <dgm:spPr/>
    </dgm:pt>
    <dgm:pt modelId="{B564D252-EC30-4C73-965F-081CCF598284}" type="pres">
      <dgm:prSet presAssocID="{73B27240-406D-45AE-8529-BF32623F0A38}" presName="linear" presStyleCnt="0">
        <dgm:presLayoutVars>
          <dgm:animLvl val="lvl"/>
          <dgm:resizeHandles val="exact"/>
        </dgm:presLayoutVars>
      </dgm:prSet>
      <dgm:spPr/>
    </dgm:pt>
    <dgm:pt modelId="{5EACC4AB-0DA2-466E-934A-0605C554F2C2}" type="pres">
      <dgm:prSet presAssocID="{72876335-20D5-48B0-A030-8A04A074957C}" presName="parentText" presStyleLbl="node1" presStyleIdx="0" presStyleCnt="1">
        <dgm:presLayoutVars>
          <dgm:chMax val="0"/>
          <dgm:bulletEnabled val="1"/>
        </dgm:presLayoutVars>
      </dgm:prSet>
      <dgm:spPr/>
    </dgm:pt>
    <dgm:pt modelId="{4FAC8B3B-F6A9-452F-8705-77409A4D18D4}" type="pres">
      <dgm:prSet presAssocID="{72876335-20D5-48B0-A030-8A04A074957C}" presName="childText" presStyleLbl="revTx" presStyleIdx="0" presStyleCnt="1">
        <dgm:presLayoutVars>
          <dgm:bulletEnabled val="1"/>
        </dgm:presLayoutVars>
      </dgm:prSet>
      <dgm:spPr/>
    </dgm:pt>
  </dgm:ptLst>
  <dgm:cxnLst>
    <dgm:cxn modelId="{0BE40228-EF03-42B7-9647-4FBBEA6E5A8D}" type="presOf" srcId="{4F557562-0078-4B6D-859F-F5742ECBCC88}" destId="{4FAC8B3B-F6A9-452F-8705-77409A4D18D4}" srcOrd="0" destOrd="1" presId="urn:microsoft.com/office/officeart/2005/8/layout/vList2"/>
    <dgm:cxn modelId="{82C0105E-1B34-4094-82C9-843DA5AB2DF4}" srcId="{72876335-20D5-48B0-A030-8A04A074957C}" destId="{E91CFF2C-1DEE-4C50-944E-CDCEB985CD80}" srcOrd="2" destOrd="0" parTransId="{D8267D48-A428-4363-B92B-80137971E861}" sibTransId="{72441B07-924A-48D9-AD9F-023E37B1550D}"/>
    <dgm:cxn modelId="{E09A844A-2E40-4055-91D2-ED6A0867D96D}" srcId="{72876335-20D5-48B0-A030-8A04A074957C}" destId="{7C31F8D9-0B0A-4C67-9153-26E4318A0248}" srcOrd="4" destOrd="0" parTransId="{014F21F3-0741-4515-BE56-31450A08357F}" sibTransId="{9C614BA0-C3A8-436D-A565-8D704D2E57C4}"/>
    <dgm:cxn modelId="{05995D6D-9117-45C4-8752-E49234DCE39C}" srcId="{72876335-20D5-48B0-A030-8A04A074957C}" destId="{BF0320EF-2BBB-4B00-AFAB-7F6E27615BC1}" srcOrd="0" destOrd="0" parTransId="{C5E4F6AC-F24C-447B-A7B8-F08B791E6FE9}" sibTransId="{38C39DB6-2981-4636-9190-3E9387F2B8A3}"/>
    <dgm:cxn modelId="{29EE8E7E-7F15-4A0D-9D60-686A6D038E4F}" srcId="{72876335-20D5-48B0-A030-8A04A074957C}" destId="{3C39612E-4248-4011-9C31-9097AF67DA49}" srcOrd="3" destOrd="0" parTransId="{E4B0E6F6-5F68-4439-AAAF-E7C5C9971188}" sibTransId="{78D8ECDF-A2C9-499F-A3D5-C97C7872DD74}"/>
    <dgm:cxn modelId="{714DFC80-54FC-46C3-B7B8-8EAD4D9F568C}" type="presOf" srcId="{BF0320EF-2BBB-4B00-AFAB-7F6E27615BC1}" destId="{4FAC8B3B-F6A9-452F-8705-77409A4D18D4}" srcOrd="0" destOrd="0" presId="urn:microsoft.com/office/officeart/2005/8/layout/vList2"/>
    <dgm:cxn modelId="{FFD37585-4414-4823-B658-7B9704D6CCE0}" type="presOf" srcId="{E91CFF2C-1DEE-4C50-944E-CDCEB985CD80}" destId="{4FAC8B3B-F6A9-452F-8705-77409A4D18D4}" srcOrd="0" destOrd="2" presId="urn:microsoft.com/office/officeart/2005/8/layout/vList2"/>
    <dgm:cxn modelId="{97E6459F-BA2D-4CF3-B553-0642A6D1FBD1}" type="presOf" srcId="{72876335-20D5-48B0-A030-8A04A074957C}" destId="{5EACC4AB-0DA2-466E-934A-0605C554F2C2}" srcOrd="0" destOrd="0" presId="urn:microsoft.com/office/officeart/2005/8/layout/vList2"/>
    <dgm:cxn modelId="{17EDD3BE-6F7F-46DD-A409-C0353DE94304}" type="presOf" srcId="{7C31F8D9-0B0A-4C67-9153-26E4318A0248}" destId="{4FAC8B3B-F6A9-452F-8705-77409A4D18D4}" srcOrd="0" destOrd="4" presId="urn:microsoft.com/office/officeart/2005/8/layout/vList2"/>
    <dgm:cxn modelId="{00AD0DDB-BEBF-4523-817B-1D8EF621A315}" srcId="{72876335-20D5-48B0-A030-8A04A074957C}" destId="{4F557562-0078-4B6D-859F-F5742ECBCC88}" srcOrd="1" destOrd="0" parTransId="{2E3101FD-79A3-4F9F-9A19-8241C168B510}" sibTransId="{02FAEFE2-07DE-43A0-A0C4-27FCF8E7A711}"/>
    <dgm:cxn modelId="{B6C719ED-7ED9-4871-A572-5934AF7AF737}" type="presOf" srcId="{3C39612E-4248-4011-9C31-9097AF67DA49}" destId="{4FAC8B3B-F6A9-452F-8705-77409A4D18D4}" srcOrd="0" destOrd="3" presId="urn:microsoft.com/office/officeart/2005/8/layout/vList2"/>
    <dgm:cxn modelId="{B2A003F1-14D1-4048-9106-4FCABCB2DA0E}" type="presOf" srcId="{73B27240-406D-45AE-8529-BF32623F0A38}" destId="{B564D252-EC30-4C73-965F-081CCF598284}" srcOrd="0" destOrd="0" presId="urn:microsoft.com/office/officeart/2005/8/layout/vList2"/>
    <dgm:cxn modelId="{5E1ECBFF-61BA-4449-B2B6-09EAB4FEB022}" srcId="{73B27240-406D-45AE-8529-BF32623F0A38}" destId="{72876335-20D5-48B0-A030-8A04A074957C}" srcOrd="0" destOrd="0" parTransId="{F4E149BE-2D11-4C11-AFE2-B5F2AA8E878E}" sibTransId="{CE500A5E-3BC8-4004-8324-6BBC53A722C8}"/>
    <dgm:cxn modelId="{5879DCFE-EBC4-4C92-8C89-50F08F40D6D5}" type="presParOf" srcId="{B564D252-EC30-4C73-965F-081CCF598284}" destId="{5EACC4AB-0DA2-466E-934A-0605C554F2C2}" srcOrd="0" destOrd="0" presId="urn:microsoft.com/office/officeart/2005/8/layout/vList2"/>
    <dgm:cxn modelId="{CBDF3554-D5DA-4922-8927-65F91471E75B}" type="presParOf" srcId="{B564D252-EC30-4C73-965F-081CCF598284}" destId="{4FAC8B3B-F6A9-452F-8705-77409A4D18D4}"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90C063-C205-4BBD-87BA-677A434ED26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E176E5E-B00B-4F5D-B12C-F51175B78722}">
      <dgm:prSet custT="1"/>
      <dgm:spPr/>
      <dgm:t>
        <a:bodyPr/>
        <a:lstStyle/>
        <a:p>
          <a:r>
            <a:rPr lang="en-US" sz="5000" b="1" u="sng" dirty="0"/>
            <a:t>Front Desk Space:  </a:t>
          </a:r>
          <a:endParaRPr lang="en-US" sz="5000" dirty="0"/>
        </a:p>
      </dgm:t>
    </dgm:pt>
    <dgm:pt modelId="{53DB4EF2-D9EC-4201-8CBB-E8A98BB95259}" type="parTrans" cxnId="{B6106F2E-7E0C-4C82-BE65-996EBB0623C5}">
      <dgm:prSet/>
      <dgm:spPr/>
      <dgm:t>
        <a:bodyPr/>
        <a:lstStyle/>
        <a:p>
          <a:endParaRPr lang="en-US"/>
        </a:p>
      </dgm:t>
    </dgm:pt>
    <dgm:pt modelId="{B5012181-EF42-4016-9B4E-D672032BCF50}" type="sibTrans" cxnId="{B6106F2E-7E0C-4C82-BE65-996EBB0623C5}">
      <dgm:prSet/>
      <dgm:spPr/>
      <dgm:t>
        <a:bodyPr/>
        <a:lstStyle/>
        <a:p>
          <a:endParaRPr lang="en-US"/>
        </a:p>
      </dgm:t>
    </dgm:pt>
    <dgm:pt modelId="{702F0DB5-F05E-4AD3-80DC-187B629D1B28}">
      <dgm:prSet/>
      <dgm:spPr/>
      <dgm:t>
        <a:bodyPr/>
        <a:lstStyle/>
        <a:p>
          <a:r>
            <a:rPr lang="en-US" b="1" dirty="0"/>
            <a:t>September 17	</a:t>
          </a:r>
          <a:r>
            <a:rPr lang="en-US" dirty="0"/>
            <a:t>front desk remodel completion will be surveyed by DHS for occupancy.  Staff can begin to relocate to their front area offices from the 600 hall whose final space is in this area on September 22..   </a:t>
          </a:r>
        </a:p>
      </dgm:t>
    </dgm:pt>
    <dgm:pt modelId="{AFCB48DE-4269-43B3-B3D9-5463DBFDB06D}" type="parTrans" cxnId="{193D1728-FA6F-45B9-9A45-22E185C6F919}">
      <dgm:prSet/>
      <dgm:spPr/>
      <dgm:t>
        <a:bodyPr/>
        <a:lstStyle/>
        <a:p>
          <a:endParaRPr lang="en-US"/>
        </a:p>
      </dgm:t>
    </dgm:pt>
    <dgm:pt modelId="{F17B5A4C-57CA-410B-B349-C206B9D96526}" type="sibTrans" cxnId="{193D1728-FA6F-45B9-9A45-22E185C6F919}">
      <dgm:prSet/>
      <dgm:spPr/>
      <dgm:t>
        <a:bodyPr/>
        <a:lstStyle/>
        <a:p>
          <a:endParaRPr lang="en-US"/>
        </a:p>
      </dgm:t>
    </dgm:pt>
    <dgm:pt modelId="{A1B493EC-26AB-451F-AB09-CE90D0768C4F}">
      <dgm:prSet/>
      <dgm:spPr/>
      <dgm:t>
        <a:bodyPr/>
        <a:lstStyle/>
        <a:p>
          <a:r>
            <a:rPr lang="en-US" dirty="0"/>
            <a:t>Some areas will look the same.  </a:t>
          </a:r>
        </a:p>
      </dgm:t>
    </dgm:pt>
    <dgm:pt modelId="{370B492B-466C-4304-A9E7-BCA9DFC44494}" type="parTrans" cxnId="{95809E06-8144-45FE-874C-478F19AD0B95}">
      <dgm:prSet/>
      <dgm:spPr/>
      <dgm:t>
        <a:bodyPr/>
        <a:lstStyle/>
        <a:p>
          <a:endParaRPr lang="en-US"/>
        </a:p>
      </dgm:t>
    </dgm:pt>
    <dgm:pt modelId="{89193855-CFE1-490C-BCFA-93B7BBB5349B}" type="sibTrans" cxnId="{95809E06-8144-45FE-874C-478F19AD0B95}">
      <dgm:prSet/>
      <dgm:spPr/>
      <dgm:t>
        <a:bodyPr/>
        <a:lstStyle/>
        <a:p>
          <a:endParaRPr lang="en-US"/>
        </a:p>
      </dgm:t>
    </dgm:pt>
    <dgm:pt modelId="{E1AD8414-51F4-4B80-8F25-6B81C14B34B0}">
      <dgm:prSet/>
      <dgm:spPr/>
      <dgm:t>
        <a:bodyPr/>
        <a:lstStyle/>
        <a:p>
          <a:r>
            <a:rPr lang="en-US" dirty="0"/>
            <a:t>The front desk will look the same ; hoping for a facelift down the road.</a:t>
          </a:r>
        </a:p>
      </dgm:t>
    </dgm:pt>
    <dgm:pt modelId="{FB35A12E-FE12-4CD0-B7BE-39C8DA8B6C5C}" type="parTrans" cxnId="{3DD52616-E911-4856-8968-824098C1E9B9}">
      <dgm:prSet/>
      <dgm:spPr/>
      <dgm:t>
        <a:bodyPr/>
        <a:lstStyle/>
        <a:p>
          <a:endParaRPr lang="en-US"/>
        </a:p>
      </dgm:t>
    </dgm:pt>
    <dgm:pt modelId="{F6265D73-1A17-4E2F-9B19-C427BAA1C186}" type="sibTrans" cxnId="{3DD52616-E911-4856-8968-824098C1E9B9}">
      <dgm:prSet/>
      <dgm:spPr/>
      <dgm:t>
        <a:bodyPr/>
        <a:lstStyle/>
        <a:p>
          <a:endParaRPr lang="en-US"/>
        </a:p>
      </dgm:t>
    </dgm:pt>
    <dgm:pt modelId="{86868112-A342-4A2A-BCF0-DE32171D0FEB}">
      <dgm:prSet/>
      <dgm:spPr/>
      <dgm:t>
        <a:bodyPr/>
        <a:lstStyle/>
        <a:p>
          <a:r>
            <a:rPr lang="en-US" dirty="0"/>
            <a:t>One of the 2 bathrooms will be remodeled (women’s) both will be unisex bathrooms.  </a:t>
          </a:r>
        </a:p>
      </dgm:t>
    </dgm:pt>
    <dgm:pt modelId="{48E4EE5D-1CA2-495C-BDAB-247BE9E345AB}" type="parTrans" cxnId="{D2627E84-0878-493B-BC31-29EA00F7549C}">
      <dgm:prSet/>
      <dgm:spPr/>
      <dgm:t>
        <a:bodyPr/>
        <a:lstStyle/>
        <a:p>
          <a:endParaRPr lang="en-US"/>
        </a:p>
      </dgm:t>
    </dgm:pt>
    <dgm:pt modelId="{CE9EFAAA-0C8E-4C9A-B9B3-0665F43F00E5}" type="sibTrans" cxnId="{D2627E84-0878-493B-BC31-29EA00F7549C}">
      <dgm:prSet/>
      <dgm:spPr/>
      <dgm:t>
        <a:bodyPr/>
        <a:lstStyle/>
        <a:p>
          <a:endParaRPr lang="en-US"/>
        </a:p>
      </dgm:t>
    </dgm:pt>
    <dgm:pt modelId="{1E3F3BA6-FABA-4554-9330-DEFD2838D8C2}">
      <dgm:prSet/>
      <dgm:spPr/>
      <dgm:t>
        <a:bodyPr/>
        <a:lstStyle/>
        <a:p>
          <a:r>
            <a:rPr lang="en-US"/>
            <a:t>Most staff will need to share office space until the end of construction.  </a:t>
          </a:r>
        </a:p>
      </dgm:t>
    </dgm:pt>
    <dgm:pt modelId="{F6AC4A8C-2C37-4FA4-AB7A-BC052DC70DD0}" type="parTrans" cxnId="{66CB14C0-23D9-41F4-847A-97F24FBC0126}">
      <dgm:prSet/>
      <dgm:spPr/>
      <dgm:t>
        <a:bodyPr/>
        <a:lstStyle/>
        <a:p>
          <a:endParaRPr lang="en-US"/>
        </a:p>
      </dgm:t>
    </dgm:pt>
    <dgm:pt modelId="{EA1B6801-0D11-429D-976F-E45FC3A51919}" type="sibTrans" cxnId="{66CB14C0-23D9-41F4-847A-97F24FBC0126}">
      <dgm:prSet/>
      <dgm:spPr/>
      <dgm:t>
        <a:bodyPr/>
        <a:lstStyle/>
        <a:p>
          <a:endParaRPr lang="en-US"/>
        </a:p>
      </dgm:t>
    </dgm:pt>
    <dgm:pt modelId="{2B845629-2969-4230-A90E-0511F8C76C73}">
      <dgm:prSet/>
      <dgm:spPr/>
      <dgm:t>
        <a:bodyPr/>
        <a:lstStyle/>
        <a:p>
          <a:r>
            <a:rPr lang="en-US" dirty="0"/>
            <a:t>Signs will identify where staff are located.  </a:t>
          </a:r>
        </a:p>
      </dgm:t>
    </dgm:pt>
    <dgm:pt modelId="{6269E816-2CCC-4140-BEF5-7192766C034B}" type="parTrans" cxnId="{5B1F8AE8-E8D9-4BBC-A5B4-22096460C77C}">
      <dgm:prSet/>
      <dgm:spPr/>
      <dgm:t>
        <a:bodyPr/>
        <a:lstStyle/>
        <a:p>
          <a:endParaRPr lang="en-US"/>
        </a:p>
      </dgm:t>
    </dgm:pt>
    <dgm:pt modelId="{E0A72550-1184-4D26-9818-936F5C60B1E4}" type="sibTrans" cxnId="{5B1F8AE8-E8D9-4BBC-A5B4-22096460C77C}">
      <dgm:prSet/>
      <dgm:spPr/>
      <dgm:t>
        <a:bodyPr/>
        <a:lstStyle/>
        <a:p>
          <a:endParaRPr lang="en-US"/>
        </a:p>
      </dgm:t>
    </dgm:pt>
    <dgm:pt modelId="{AFEDA43C-F79A-4A1E-A7EF-EF257B0AD59B}" type="pres">
      <dgm:prSet presAssocID="{8E90C063-C205-4BBD-87BA-677A434ED26B}" presName="linear" presStyleCnt="0">
        <dgm:presLayoutVars>
          <dgm:animLvl val="lvl"/>
          <dgm:resizeHandles val="exact"/>
        </dgm:presLayoutVars>
      </dgm:prSet>
      <dgm:spPr/>
    </dgm:pt>
    <dgm:pt modelId="{11D39A68-1141-480A-9150-6A3FC8E4BCA8}" type="pres">
      <dgm:prSet presAssocID="{5E176E5E-B00B-4F5D-B12C-F51175B78722}" presName="parentText" presStyleLbl="node1" presStyleIdx="0" presStyleCnt="2" custLinFactNeighborY="-11521">
        <dgm:presLayoutVars>
          <dgm:chMax val="0"/>
          <dgm:bulletEnabled val="1"/>
        </dgm:presLayoutVars>
      </dgm:prSet>
      <dgm:spPr/>
    </dgm:pt>
    <dgm:pt modelId="{AAA8D3A1-C47D-4E14-9AE6-D0666B2A2C5D}" type="pres">
      <dgm:prSet presAssocID="{B5012181-EF42-4016-9B4E-D672032BCF50}" presName="spacer" presStyleCnt="0"/>
      <dgm:spPr/>
    </dgm:pt>
    <dgm:pt modelId="{69C2E751-237A-4AD7-8B0D-22E932960816}" type="pres">
      <dgm:prSet presAssocID="{702F0DB5-F05E-4AD3-80DC-187B629D1B28}" presName="parentText" presStyleLbl="node1" presStyleIdx="1" presStyleCnt="2">
        <dgm:presLayoutVars>
          <dgm:chMax val="0"/>
          <dgm:bulletEnabled val="1"/>
        </dgm:presLayoutVars>
      </dgm:prSet>
      <dgm:spPr/>
    </dgm:pt>
    <dgm:pt modelId="{13946D82-2C63-453D-B312-CA19DE3437B5}" type="pres">
      <dgm:prSet presAssocID="{702F0DB5-F05E-4AD3-80DC-187B629D1B28}" presName="childText" presStyleLbl="revTx" presStyleIdx="0" presStyleCnt="1">
        <dgm:presLayoutVars>
          <dgm:bulletEnabled val="1"/>
        </dgm:presLayoutVars>
      </dgm:prSet>
      <dgm:spPr/>
    </dgm:pt>
  </dgm:ptLst>
  <dgm:cxnLst>
    <dgm:cxn modelId="{D2ADD401-2DA9-4A15-851C-3DC19403D3D2}" type="presOf" srcId="{2B845629-2969-4230-A90E-0511F8C76C73}" destId="{13946D82-2C63-453D-B312-CA19DE3437B5}" srcOrd="0" destOrd="4" presId="urn:microsoft.com/office/officeart/2005/8/layout/vList2"/>
    <dgm:cxn modelId="{95809E06-8144-45FE-874C-478F19AD0B95}" srcId="{702F0DB5-F05E-4AD3-80DC-187B629D1B28}" destId="{A1B493EC-26AB-451F-AB09-CE90D0768C4F}" srcOrd="0" destOrd="0" parTransId="{370B492B-466C-4304-A9E7-BCA9DFC44494}" sibTransId="{89193855-CFE1-490C-BCFA-93B7BBB5349B}"/>
    <dgm:cxn modelId="{3DD52616-E911-4856-8968-824098C1E9B9}" srcId="{A1B493EC-26AB-451F-AB09-CE90D0768C4F}" destId="{E1AD8414-51F4-4B80-8F25-6B81C14B34B0}" srcOrd="0" destOrd="0" parTransId="{FB35A12E-FE12-4CD0-B7BE-39C8DA8B6C5C}" sibTransId="{F6265D73-1A17-4E2F-9B19-C427BAA1C186}"/>
    <dgm:cxn modelId="{193D1728-FA6F-45B9-9A45-22E185C6F919}" srcId="{8E90C063-C205-4BBD-87BA-677A434ED26B}" destId="{702F0DB5-F05E-4AD3-80DC-187B629D1B28}" srcOrd="1" destOrd="0" parTransId="{AFCB48DE-4269-43B3-B3D9-5463DBFDB06D}" sibTransId="{F17B5A4C-57CA-410B-B349-C206B9D96526}"/>
    <dgm:cxn modelId="{B6106F2E-7E0C-4C82-BE65-996EBB0623C5}" srcId="{8E90C063-C205-4BBD-87BA-677A434ED26B}" destId="{5E176E5E-B00B-4F5D-B12C-F51175B78722}" srcOrd="0" destOrd="0" parTransId="{53DB4EF2-D9EC-4201-8CBB-E8A98BB95259}" sibTransId="{B5012181-EF42-4016-9B4E-D672032BCF50}"/>
    <dgm:cxn modelId="{FB9F4F39-72D6-4B7C-AA31-0168FFCA13A4}" type="presOf" srcId="{1E3F3BA6-FABA-4554-9330-DEFD2838D8C2}" destId="{13946D82-2C63-453D-B312-CA19DE3437B5}" srcOrd="0" destOrd="3" presId="urn:microsoft.com/office/officeart/2005/8/layout/vList2"/>
    <dgm:cxn modelId="{17DB2566-B878-43C6-9CA9-3529DDB810A6}" type="presOf" srcId="{A1B493EC-26AB-451F-AB09-CE90D0768C4F}" destId="{13946D82-2C63-453D-B312-CA19DE3437B5}" srcOrd="0" destOrd="0" presId="urn:microsoft.com/office/officeart/2005/8/layout/vList2"/>
    <dgm:cxn modelId="{22223C6D-98D8-4DB9-AAAE-234A5A8A09F0}" type="presOf" srcId="{86868112-A342-4A2A-BCF0-DE32171D0FEB}" destId="{13946D82-2C63-453D-B312-CA19DE3437B5}" srcOrd="0" destOrd="2" presId="urn:microsoft.com/office/officeart/2005/8/layout/vList2"/>
    <dgm:cxn modelId="{BB55C97D-B18E-49CE-9AD6-84A6190F50F6}" type="presOf" srcId="{E1AD8414-51F4-4B80-8F25-6B81C14B34B0}" destId="{13946D82-2C63-453D-B312-CA19DE3437B5}" srcOrd="0" destOrd="1" presId="urn:microsoft.com/office/officeart/2005/8/layout/vList2"/>
    <dgm:cxn modelId="{D2627E84-0878-493B-BC31-29EA00F7549C}" srcId="{A1B493EC-26AB-451F-AB09-CE90D0768C4F}" destId="{86868112-A342-4A2A-BCF0-DE32171D0FEB}" srcOrd="1" destOrd="0" parTransId="{48E4EE5D-1CA2-495C-BDAB-247BE9E345AB}" sibTransId="{CE9EFAAA-0C8E-4C9A-B9B3-0665F43F00E5}"/>
    <dgm:cxn modelId="{3CA0BF9F-BD4F-47F7-9747-2C7CB1C2979B}" type="presOf" srcId="{8E90C063-C205-4BBD-87BA-677A434ED26B}" destId="{AFEDA43C-F79A-4A1E-A7EF-EF257B0AD59B}" srcOrd="0" destOrd="0" presId="urn:microsoft.com/office/officeart/2005/8/layout/vList2"/>
    <dgm:cxn modelId="{66CB14C0-23D9-41F4-847A-97F24FBC0126}" srcId="{702F0DB5-F05E-4AD3-80DC-187B629D1B28}" destId="{1E3F3BA6-FABA-4554-9330-DEFD2838D8C2}" srcOrd="1" destOrd="0" parTransId="{F6AC4A8C-2C37-4FA4-AB7A-BC052DC70DD0}" sibTransId="{EA1B6801-0D11-429D-976F-E45FC3A51919}"/>
    <dgm:cxn modelId="{22E48FE5-4E03-4EC7-B733-4787D8EA6F09}" type="presOf" srcId="{5E176E5E-B00B-4F5D-B12C-F51175B78722}" destId="{11D39A68-1141-480A-9150-6A3FC8E4BCA8}" srcOrd="0" destOrd="0" presId="urn:microsoft.com/office/officeart/2005/8/layout/vList2"/>
    <dgm:cxn modelId="{5B1F8AE8-E8D9-4BBC-A5B4-22096460C77C}" srcId="{1E3F3BA6-FABA-4554-9330-DEFD2838D8C2}" destId="{2B845629-2969-4230-A90E-0511F8C76C73}" srcOrd="0" destOrd="0" parTransId="{6269E816-2CCC-4140-BEF5-7192766C034B}" sibTransId="{E0A72550-1184-4D26-9818-936F5C60B1E4}"/>
    <dgm:cxn modelId="{6FA670FD-180C-4DF9-9C84-77455004F8AC}" type="presOf" srcId="{702F0DB5-F05E-4AD3-80DC-187B629D1B28}" destId="{69C2E751-237A-4AD7-8B0D-22E932960816}" srcOrd="0" destOrd="0" presId="urn:microsoft.com/office/officeart/2005/8/layout/vList2"/>
    <dgm:cxn modelId="{E2FE1364-0A47-4373-98C9-3FD074898500}" type="presParOf" srcId="{AFEDA43C-F79A-4A1E-A7EF-EF257B0AD59B}" destId="{11D39A68-1141-480A-9150-6A3FC8E4BCA8}" srcOrd="0" destOrd="0" presId="urn:microsoft.com/office/officeart/2005/8/layout/vList2"/>
    <dgm:cxn modelId="{C397AACB-58F3-4B65-869B-E9FA9D2121CD}" type="presParOf" srcId="{AFEDA43C-F79A-4A1E-A7EF-EF257B0AD59B}" destId="{AAA8D3A1-C47D-4E14-9AE6-D0666B2A2C5D}" srcOrd="1" destOrd="0" presId="urn:microsoft.com/office/officeart/2005/8/layout/vList2"/>
    <dgm:cxn modelId="{5402C417-70EA-4AB4-8A7A-DC25D9D07C2E}" type="presParOf" srcId="{AFEDA43C-F79A-4A1E-A7EF-EF257B0AD59B}" destId="{69C2E751-237A-4AD7-8B0D-22E932960816}" srcOrd="2" destOrd="0" presId="urn:microsoft.com/office/officeart/2005/8/layout/vList2"/>
    <dgm:cxn modelId="{178355B0-C2A6-49C7-88A2-6E22DCCD3964}" type="presParOf" srcId="{AFEDA43C-F79A-4A1E-A7EF-EF257B0AD59B}" destId="{13946D82-2C63-453D-B312-CA19DE3437B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84B2EEF-E58B-4716-9B6A-2CCBB910C06B}"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D7754A70-B6AD-4EBE-8213-D51AF1186D63}">
      <dgm:prSet/>
      <dgm:spPr/>
      <dgm:t>
        <a:bodyPr/>
        <a:lstStyle/>
        <a:p>
          <a:r>
            <a:rPr lang="en-US"/>
            <a:t>CBRF/Housing/Life Center:  November 2025</a:t>
          </a:r>
        </a:p>
      </dgm:t>
    </dgm:pt>
    <dgm:pt modelId="{B549A038-F49F-4644-9215-52E2A5968F7F}" type="parTrans" cxnId="{92D667CC-607F-4710-8AF9-C382A0A9DCB2}">
      <dgm:prSet/>
      <dgm:spPr/>
      <dgm:t>
        <a:bodyPr/>
        <a:lstStyle/>
        <a:p>
          <a:endParaRPr lang="en-US"/>
        </a:p>
      </dgm:t>
    </dgm:pt>
    <dgm:pt modelId="{9C7AEEBC-31CA-4C1F-A8F8-0E53E4DEA85E}" type="sibTrans" cxnId="{92D667CC-607F-4710-8AF9-C382A0A9DCB2}">
      <dgm:prSet/>
      <dgm:spPr/>
      <dgm:t>
        <a:bodyPr/>
        <a:lstStyle/>
        <a:p>
          <a:endParaRPr lang="en-US"/>
        </a:p>
      </dgm:t>
    </dgm:pt>
    <dgm:pt modelId="{4FD19C41-E53E-4479-BE34-780B656AA0CE}">
      <dgm:prSet/>
      <dgm:spPr/>
      <dgm:t>
        <a:bodyPr/>
        <a:lstStyle/>
        <a:p>
          <a:r>
            <a:rPr lang="en-US"/>
            <a:t>SNF will be extended to be completed March 2026</a:t>
          </a:r>
        </a:p>
      </dgm:t>
    </dgm:pt>
    <dgm:pt modelId="{F64759B9-7B36-492A-94D6-2AA5DB3E0AE5}" type="parTrans" cxnId="{38A8018E-DAE3-4568-9303-89FC0B1B9345}">
      <dgm:prSet/>
      <dgm:spPr/>
      <dgm:t>
        <a:bodyPr/>
        <a:lstStyle/>
        <a:p>
          <a:endParaRPr lang="en-US"/>
        </a:p>
      </dgm:t>
    </dgm:pt>
    <dgm:pt modelId="{E0805EA4-5E86-4274-AC01-66CD2FA15FF6}" type="sibTrans" cxnId="{38A8018E-DAE3-4568-9303-89FC0B1B9345}">
      <dgm:prSet/>
      <dgm:spPr/>
      <dgm:t>
        <a:bodyPr/>
        <a:lstStyle/>
        <a:p>
          <a:endParaRPr lang="en-US"/>
        </a:p>
      </dgm:t>
    </dgm:pt>
    <dgm:pt modelId="{91E15B45-40C0-4540-B2C5-5ABF3E161EE6}" type="pres">
      <dgm:prSet presAssocID="{384B2EEF-E58B-4716-9B6A-2CCBB910C06B}" presName="outerComposite" presStyleCnt="0">
        <dgm:presLayoutVars>
          <dgm:chMax val="5"/>
          <dgm:dir/>
          <dgm:resizeHandles val="exact"/>
        </dgm:presLayoutVars>
      </dgm:prSet>
      <dgm:spPr/>
    </dgm:pt>
    <dgm:pt modelId="{1E91CCDD-5CE4-496F-AE29-4B9C236D3F94}" type="pres">
      <dgm:prSet presAssocID="{384B2EEF-E58B-4716-9B6A-2CCBB910C06B}" presName="dummyMaxCanvas" presStyleCnt="0">
        <dgm:presLayoutVars/>
      </dgm:prSet>
      <dgm:spPr/>
    </dgm:pt>
    <dgm:pt modelId="{3952C9F7-A09B-4D31-AA82-B6E09F641320}" type="pres">
      <dgm:prSet presAssocID="{384B2EEF-E58B-4716-9B6A-2CCBB910C06B}" presName="TwoNodes_1" presStyleLbl="node1" presStyleIdx="0" presStyleCnt="2">
        <dgm:presLayoutVars>
          <dgm:bulletEnabled val="1"/>
        </dgm:presLayoutVars>
      </dgm:prSet>
      <dgm:spPr/>
    </dgm:pt>
    <dgm:pt modelId="{1334AE9E-13BA-4ADD-9869-1851A6EEF92A}" type="pres">
      <dgm:prSet presAssocID="{384B2EEF-E58B-4716-9B6A-2CCBB910C06B}" presName="TwoNodes_2" presStyleLbl="node1" presStyleIdx="1" presStyleCnt="2">
        <dgm:presLayoutVars>
          <dgm:bulletEnabled val="1"/>
        </dgm:presLayoutVars>
      </dgm:prSet>
      <dgm:spPr/>
    </dgm:pt>
    <dgm:pt modelId="{AB7FC804-73F1-4E2E-BB63-52CC5919A37E}" type="pres">
      <dgm:prSet presAssocID="{384B2EEF-E58B-4716-9B6A-2CCBB910C06B}" presName="TwoConn_1-2" presStyleLbl="fgAccFollowNode1" presStyleIdx="0" presStyleCnt="1">
        <dgm:presLayoutVars>
          <dgm:bulletEnabled val="1"/>
        </dgm:presLayoutVars>
      </dgm:prSet>
      <dgm:spPr/>
    </dgm:pt>
    <dgm:pt modelId="{13139DF8-B753-4926-9CCB-2CA96F2A9218}" type="pres">
      <dgm:prSet presAssocID="{384B2EEF-E58B-4716-9B6A-2CCBB910C06B}" presName="TwoNodes_1_text" presStyleLbl="node1" presStyleIdx="1" presStyleCnt="2">
        <dgm:presLayoutVars>
          <dgm:bulletEnabled val="1"/>
        </dgm:presLayoutVars>
      </dgm:prSet>
      <dgm:spPr/>
    </dgm:pt>
    <dgm:pt modelId="{037BCDE9-2F6A-43FF-A06F-74C7EC197ACE}" type="pres">
      <dgm:prSet presAssocID="{384B2EEF-E58B-4716-9B6A-2CCBB910C06B}" presName="TwoNodes_2_text" presStyleLbl="node1" presStyleIdx="1" presStyleCnt="2">
        <dgm:presLayoutVars>
          <dgm:bulletEnabled val="1"/>
        </dgm:presLayoutVars>
      </dgm:prSet>
      <dgm:spPr/>
    </dgm:pt>
  </dgm:ptLst>
  <dgm:cxnLst>
    <dgm:cxn modelId="{4A027C5D-67D3-44F1-B33D-0E3D9D92A129}" type="presOf" srcId="{9C7AEEBC-31CA-4C1F-A8F8-0E53E4DEA85E}" destId="{AB7FC804-73F1-4E2E-BB63-52CC5919A37E}" srcOrd="0" destOrd="0" presId="urn:microsoft.com/office/officeart/2005/8/layout/vProcess5"/>
    <dgm:cxn modelId="{C1E13067-320F-4E26-8785-67542DFE772C}" type="presOf" srcId="{4FD19C41-E53E-4479-BE34-780B656AA0CE}" destId="{1334AE9E-13BA-4ADD-9869-1851A6EEF92A}" srcOrd="0" destOrd="0" presId="urn:microsoft.com/office/officeart/2005/8/layout/vProcess5"/>
    <dgm:cxn modelId="{5F23B179-BFFF-4090-875C-2645C64C71BF}" type="presOf" srcId="{D7754A70-B6AD-4EBE-8213-D51AF1186D63}" destId="{3952C9F7-A09B-4D31-AA82-B6E09F641320}" srcOrd="0" destOrd="0" presId="urn:microsoft.com/office/officeart/2005/8/layout/vProcess5"/>
    <dgm:cxn modelId="{38A8018E-DAE3-4568-9303-89FC0B1B9345}" srcId="{384B2EEF-E58B-4716-9B6A-2CCBB910C06B}" destId="{4FD19C41-E53E-4479-BE34-780B656AA0CE}" srcOrd="1" destOrd="0" parTransId="{F64759B9-7B36-492A-94D6-2AA5DB3E0AE5}" sibTransId="{E0805EA4-5E86-4274-AC01-66CD2FA15FF6}"/>
    <dgm:cxn modelId="{DDAB23C3-31AC-4E45-8BD7-6D5F13BA37DF}" type="presOf" srcId="{384B2EEF-E58B-4716-9B6A-2CCBB910C06B}" destId="{91E15B45-40C0-4540-B2C5-5ABF3E161EE6}" srcOrd="0" destOrd="0" presId="urn:microsoft.com/office/officeart/2005/8/layout/vProcess5"/>
    <dgm:cxn modelId="{A551FBCA-E472-4D52-B111-60A54E3BDABA}" type="presOf" srcId="{D7754A70-B6AD-4EBE-8213-D51AF1186D63}" destId="{13139DF8-B753-4926-9CCB-2CA96F2A9218}" srcOrd="1" destOrd="0" presId="urn:microsoft.com/office/officeart/2005/8/layout/vProcess5"/>
    <dgm:cxn modelId="{92D667CC-607F-4710-8AF9-C382A0A9DCB2}" srcId="{384B2EEF-E58B-4716-9B6A-2CCBB910C06B}" destId="{D7754A70-B6AD-4EBE-8213-D51AF1186D63}" srcOrd="0" destOrd="0" parTransId="{B549A038-F49F-4644-9215-52E2A5968F7F}" sibTransId="{9C7AEEBC-31CA-4C1F-A8F8-0E53E4DEA85E}"/>
    <dgm:cxn modelId="{DBBECCD1-B413-4A9E-9E7D-99E32A9B6B73}" type="presOf" srcId="{4FD19C41-E53E-4479-BE34-780B656AA0CE}" destId="{037BCDE9-2F6A-43FF-A06F-74C7EC197ACE}" srcOrd="1" destOrd="0" presId="urn:microsoft.com/office/officeart/2005/8/layout/vProcess5"/>
    <dgm:cxn modelId="{8BC22C7F-5CD8-4986-87E6-91590322FBEB}" type="presParOf" srcId="{91E15B45-40C0-4540-B2C5-5ABF3E161EE6}" destId="{1E91CCDD-5CE4-496F-AE29-4B9C236D3F94}" srcOrd="0" destOrd="0" presId="urn:microsoft.com/office/officeart/2005/8/layout/vProcess5"/>
    <dgm:cxn modelId="{A3A87DA4-FD10-4A4C-B3A5-67DD1201ADDE}" type="presParOf" srcId="{91E15B45-40C0-4540-B2C5-5ABF3E161EE6}" destId="{3952C9F7-A09B-4D31-AA82-B6E09F641320}" srcOrd="1" destOrd="0" presId="urn:microsoft.com/office/officeart/2005/8/layout/vProcess5"/>
    <dgm:cxn modelId="{26DFC27D-35BC-4B3A-B890-40E3B86B5227}" type="presParOf" srcId="{91E15B45-40C0-4540-B2C5-5ABF3E161EE6}" destId="{1334AE9E-13BA-4ADD-9869-1851A6EEF92A}" srcOrd="2" destOrd="0" presId="urn:microsoft.com/office/officeart/2005/8/layout/vProcess5"/>
    <dgm:cxn modelId="{A557B7B8-26C1-4C09-AF87-7E1D8D5A2175}" type="presParOf" srcId="{91E15B45-40C0-4540-B2C5-5ABF3E161EE6}" destId="{AB7FC804-73F1-4E2E-BB63-52CC5919A37E}" srcOrd="3" destOrd="0" presId="urn:microsoft.com/office/officeart/2005/8/layout/vProcess5"/>
    <dgm:cxn modelId="{A4DC5F51-D999-4DBF-93BC-8F104E5E4A81}" type="presParOf" srcId="{91E15B45-40C0-4540-B2C5-5ABF3E161EE6}" destId="{13139DF8-B753-4926-9CCB-2CA96F2A9218}" srcOrd="4" destOrd="0" presId="urn:microsoft.com/office/officeart/2005/8/layout/vProcess5"/>
    <dgm:cxn modelId="{12BC5D1D-9245-4762-8876-733F54852426}" type="presParOf" srcId="{91E15B45-40C0-4540-B2C5-5ABF3E161EE6}" destId="{037BCDE9-2F6A-43FF-A06F-74C7EC197ACE}"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37A7A2-7085-4EED-BFE7-3568F7391C60}">
      <dsp:nvSpPr>
        <dsp:cNvPr id="0" name=""/>
        <dsp:cNvSpPr/>
      </dsp:nvSpPr>
      <dsp:spPr>
        <a:xfrm rot="5400000">
          <a:off x="5545287" y="-471465"/>
          <a:ext cx="5486397" cy="7800928"/>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49530" rIns="99060" bIns="4953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a:t>A new </a:t>
          </a:r>
          <a:r>
            <a:rPr lang="en-US" sz="2600" b="1" kern="1200" dirty="0"/>
            <a:t>spa</a:t>
          </a:r>
          <a:r>
            <a:rPr lang="en-US" sz="2600" kern="1200" dirty="0"/>
            <a:t> opened on the 600 hallway.  Staff are using it to bathe residents.  New lighting, heating element, aromatherapy and music will be additions to this experience.    </a:t>
          </a:r>
        </a:p>
        <a:p>
          <a:pPr marL="228600" lvl="1" indent="-228600" algn="l" defTabSz="1155700">
            <a:lnSpc>
              <a:spcPct val="90000"/>
            </a:lnSpc>
            <a:spcBef>
              <a:spcPct val="0"/>
            </a:spcBef>
            <a:spcAft>
              <a:spcPct val="15000"/>
            </a:spcAft>
            <a:buChar char="•"/>
          </a:pPr>
          <a:r>
            <a:rPr lang="en-US" sz="2600" kern="1200" dirty="0"/>
            <a:t>The second new </a:t>
          </a:r>
          <a:r>
            <a:rPr lang="en-US" sz="2600" b="1" kern="1200" dirty="0"/>
            <a:t>spa</a:t>
          </a:r>
          <a:r>
            <a:rPr lang="en-US" sz="2600" kern="1200" dirty="0"/>
            <a:t> will open September 12th on the 800 hallway.  This space will also have a sink for hair washing and space for Karla our stylist to work temporarily until the salon on 600 opens. </a:t>
          </a:r>
        </a:p>
        <a:p>
          <a:pPr marL="228600" lvl="1" indent="-228600" algn="l" defTabSz="1155700">
            <a:lnSpc>
              <a:spcPct val="90000"/>
            </a:lnSpc>
            <a:spcBef>
              <a:spcPct val="0"/>
            </a:spcBef>
            <a:spcAft>
              <a:spcPct val="15000"/>
            </a:spcAft>
            <a:buChar char="•"/>
          </a:pPr>
          <a:r>
            <a:rPr lang="en-US" sz="2600" b="1" kern="1200" dirty="0"/>
            <a:t>The Recreation Room </a:t>
          </a:r>
          <a:r>
            <a:rPr lang="en-US" sz="2600" kern="1200" dirty="0"/>
            <a:t>is our temporary </a:t>
          </a:r>
          <a:r>
            <a:rPr lang="en-US" sz="2600" b="1" kern="1200" dirty="0"/>
            <a:t>Therapy room.  </a:t>
          </a:r>
          <a:endParaRPr lang="en-US" sz="2600" kern="1200" dirty="0"/>
        </a:p>
        <a:p>
          <a:pPr marL="228600" lvl="1" indent="-228600" algn="l" defTabSz="1155700">
            <a:lnSpc>
              <a:spcPct val="90000"/>
            </a:lnSpc>
            <a:spcBef>
              <a:spcPct val="0"/>
            </a:spcBef>
            <a:spcAft>
              <a:spcPct val="15000"/>
            </a:spcAft>
            <a:buChar char="•"/>
          </a:pPr>
          <a:r>
            <a:rPr lang="en-US" sz="2600" b="1" kern="1200" dirty="0"/>
            <a:t>Volunteers </a:t>
          </a:r>
          <a:r>
            <a:rPr lang="en-US" sz="2600" kern="1200" dirty="0"/>
            <a:t>can pick up name badge and sign in/out in Kim’s office on 600 hall.</a:t>
          </a:r>
        </a:p>
      </dsp:txBody>
      <dsp:txXfrm rot="-5400000">
        <a:off x="4388022" y="953624"/>
        <a:ext cx="7533104" cy="4950749"/>
      </dsp:txXfrm>
    </dsp:sp>
    <dsp:sp modelId="{FDDF29BF-64A6-42F0-B9F6-1E4645178002}">
      <dsp:nvSpPr>
        <dsp:cNvPr id="0" name=""/>
        <dsp:cNvSpPr/>
      </dsp:nvSpPr>
      <dsp:spPr>
        <a:xfrm>
          <a:off x="24572" y="0"/>
          <a:ext cx="4388022" cy="685799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95250" rIns="190500" bIns="95250" numCol="1" spcCol="1270" anchor="ctr" anchorCtr="0">
          <a:noAutofit/>
        </a:bodyPr>
        <a:lstStyle/>
        <a:p>
          <a:pPr marL="0" lvl="0" indent="0" algn="ctr" defTabSz="2222500">
            <a:lnSpc>
              <a:spcPct val="90000"/>
            </a:lnSpc>
            <a:spcBef>
              <a:spcPct val="0"/>
            </a:spcBef>
            <a:spcAft>
              <a:spcPct val="35000"/>
            </a:spcAft>
            <a:buNone/>
          </a:pPr>
          <a:r>
            <a:rPr lang="en-US" sz="5000" b="1" u="none" kern="1200" dirty="0"/>
            <a:t>Hillview Nursing Home </a:t>
          </a:r>
        </a:p>
        <a:p>
          <a:pPr marL="0" lvl="0" indent="0" algn="ctr" defTabSz="2222500">
            <a:lnSpc>
              <a:spcPct val="90000"/>
            </a:lnSpc>
            <a:spcBef>
              <a:spcPct val="0"/>
            </a:spcBef>
            <a:spcAft>
              <a:spcPct val="35000"/>
            </a:spcAft>
            <a:buNone/>
          </a:pPr>
          <a:r>
            <a:rPr lang="en-US" sz="5000" b="1" u="none" kern="1200" dirty="0"/>
            <a:t>West side of building</a:t>
          </a:r>
          <a:endParaRPr lang="en-US" sz="5000" u="none" kern="1200" dirty="0"/>
        </a:p>
      </dsp:txBody>
      <dsp:txXfrm>
        <a:off x="238778" y="214206"/>
        <a:ext cx="3959610" cy="64295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CC4AB-0DA2-466E-934A-0605C554F2C2}">
      <dsp:nvSpPr>
        <dsp:cNvPr id="0" name=""/>
        <dsp:cNvSpPr/>
      </dsp:nvSpPr>
      <dsp:spPr>
        <a:xfrm>
          <a:off x="0" y="20249"/>
          <a:ext cx="8688110" cy="12285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US" sz="5000" b="1" u="sng" kern="1200" dirty="0"/>
            <a:t>OTHER UPDATES:  </a:t>
          </a:r>
          <a:endParaRPr lang="en-US" sz="5000" kern="1200" dirty="0"/>
        </a:p>
      </dsp:txBody>
      <dsp:txXfrm>
        <a:off x="59970" y="80219"/>
        <a:ext cx="8568170" cy="1108560"/>
      </dsp:txXfrm>
    </dsp:sp>
    <dsp:sp modelId="{4FAC8B3B-F6A9-452F-8705-77409A4D18D4}">
      <dsp:nvSpPr>
        <dsp:cNvPr id="0" name=""/>
        <dsp:cNvSpPr/>
      </dsp:nvSpPr>
      <dsp:spPr>
        <a:xfrm>
          <a:off x="0" y="1248749"/>
          <a:ext cx="8688110" cy="558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847" tIns="63500" rIns="355600" bIns="63500" numCol="1" spcCol="1270" anchor="t" anchorCtr="0">
          <a:noAutofit/>
        </a:bodyPr>
        <a:lstStyle/>
        <a:p>
          <a:pPr marL="285750" lvl="1" indent="-285750" algn="l" defTabSz="1733550">
            <a:lnSpc>
              <a:spcPct val="90000"/>
            </a:lnSpc>
            <a:spcBef>
              <a:spcPct val="0"/>
            </a:spcBef>
            <a:spcAft>
              <a:spcPct val="20000"/>
            </a:spcAft>
            <a:buChar char="•"/>
          </a:pPr>
          <a:r>
            <a:rPr lang="en-US" sz="3900" kern="1200" dirty="0"/>
            <a:t>The Oaks reopened</a:t>
          </a:r>
        </a:p>
        <a:p>
          <a:pPr marL="285750" lvl="1" indent="-285750" algn="l" defTabSz="1733550">
            <a:lnSpc>
              <a:spcPct val="90000"/>
            </a:lnSpc>
            <a:spcBef>
              <a:spcPct val="0"/>
            </a:spcBef>
            <a:spcAft>
              <a:spcPct val="20000"/>
            </a:spcAft>
            <a:buChar char="•"/>
          </a:pPr>
          <a:endParaRPr lang="en-US" sz="3900" kern="1200" dirty="0"/>
        </a:p>
        <a:p>
          <a:pPr marL="285750" lvl="1" indent="-285750" algn="l" defTabSz="1733550">
            <a:lnSpc>
              <a:spcPct val="90000"/>
            </a:lnSpc>
            <a:spcBef>
              <a:spcPct val="0"/>
            </a:spcBef>
            <a:spcAft>
              <a:spcPct val="20000"/>
            </a:spcAft>
            <a:buChar char="•"/>
          </a:pPr>
          <a:r>
            <a:rPr lang="en-US" sz="3900" kern="1200" dirty="0"/>
            <a:t>New asphalt in our front parking lot and stripping is complete at CH, HV and HVT.</a:t>
          </a:r>
        </a:p>
        <a:p>
          <a:pPr marL="285750" lvl="1" indent="-285750" algn="l" defTabSz="1733550">
            <a:lnSpc>
              <a:spcPct val="90000"/>
            </a:lnSpc>
            <a:spcBef>
              <a:spcPct val="0"/>
            </a:spcBef>
            <a:spcAft>
              <a:spcPct val="20000"/>
            </a:spcAft>
            <a:buChar char="•"/>
          </a:pPr>
          <a:endParaRPr lang="en-US" sz="3900" kern="1200" dirty="0"/>
        </a:p>
        <a:p>
          <a:pPr marL="285750" lvl="1" indent="-285750" algn="l" defTabSz="1733550">
            <a:lnSpc>
              <a:spcPct val="90000"/>
            </a:lnSpc>
            <a:spcBef>
              <a:spcPct val="0"/>
            </a:spcBef>
            <a:spcAft>
              <a:spcPct val="20000"/>
            </a:spcAft>
            <a:buChar char="•"/>
          </a:pPr>
          <a:r>
            <a:rPr lang="en-US" sz="3900" b="1" kern="1200" dirty="0"/>
            <a:t>September 1 </a:t>
          </a:r>
          <a:r>
            <a:rPr lang="en-US" sz="3900" kern="1200" dirty="0"/>
            <a:t>heating and cooling transition will occur;  resident should not notice any change.  </a:t>
          </a:r>
        </a:p>
      </dsp:txBody>
      <dsp:txXfrm>
        <a:off x="0" y="1248749"/>
        <a:ext cx="8688110" cy="5589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D39A68-1141-480A-9150-6A3FC8E4BCA8}">
      <dsp:nvSpPr>
        <dsp:cNvPr id="0" name=""/>
        <dsp:cNvSpPr/>
      </dsp:nvSpPr>
      <dsp:spPr>
        <a:xfrm>
          <a:off x="0" y="183894"/>
          <a:ext cx="10515600" cy="14449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l" defTabSz="2222500">
            <a:lnSpc>
              <a:spcPct val="90000"/>
            </a:lnSpc>
            <a:spcBef>
              <a:spcPct val="0"/>
            </a:spcBef>
            <a:spcAft>
              <a:spcPct val="35000"/>
            </a:spcAft>
            <a:buNone/>
          </a:pPr>
          <a:r>
            <a:rPr lang="en-US" sz="5000" b="1" u="sng" kern="1200" dirty="0"/>
            <a:t>Front Desk Space:  </a:t>
          </a:r>
          <a:endParaRPr lang="en-US" sz="5000" kern="1200" dirty="0"/>
        </a:p>
      </dsp:txBody>
      <dsp:txXfrm>
        <a:off x="70537" y="254431"/>
        <a:ext cx="10374526" cy="1303875"/>
      </dsp:txXfrm>
    </dsp:sp>
    <dsp:sp modelId="{69C2E751-237A-4AD7-8B0D-22E932960816}">
      <dsp:nvSpPr>
        <dsp:cNvPr id="0" name=""/>
        <dsp:cNvSpPr/>
      </dsp:nvSpPr>
      <dsp:spPr>
        <a:xfrm>
          <a:off x="0" y="1712350"/>
          <a:ext cx="10515600" cy="144494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1" kern="1200" dirty="0"/>
            <a:t>September 17	</a:t>
          </a:r>
          <a:r>
            <a:rPr lang="en-US" sz="2600" kern="1200" dirty="0"/>
            <a:t>front desk remodel completion will be surveyed by DHS for occupancy.  Staff can begin to relocate to their front area offices from the 600 hall whose final space is in this area on September 22..   </a:t>
          </a:r>
        </a:p>
      </dsp:txBody>
      <dsp:txXfrm>
        <a:off x="70537" y="1782887"/>
        <a:ext cx="10374526" cy="1303875"/>
      </dsp:txXfrm>
    </dsp:sp>
    <dsp:sp modelId="{13946D82-2C63-453D-B312-CA19DE3437B5}">
      <dsp:nvSpPr>
        <dsp:cNvPr id="0" name=""/>
        <dsp:cNvSpPr/>
      </dsp:nvSpPr>
      <dsp:spPr>
        <a:xfrm>
          <a:off x="0" y="3157300"/>
          <a:ext cx="10515600" cy="172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Some areas will look the same.  </a:t>
          </a:r>
        </a:p>
        <a:p>
          <a:pPr marL="457200" lvl="2" indent="-228600" algn="l" defTabSz="889000">
            <a:lnSpc>
              <a:spcPct val="90000"/>
            </a:lnSpc>
            <a:spcBef>
              <a:spcPct val="0"/>
            </a:spcBef>
            <a:spcAft>
              <a:spcPct val="20000"/>
            </a:spcAft>
            <a:buChar char="•"/>
          </a:pPr>
          <a:r>
            <a:rPr lang="en-US" sz="2000" kern="1200" dirty="0"/>
            <a:t>The front desk will look the same ; hoping for a facelift down the road.</a:t>
          </a:r>
        </a:p>
        <a:p>
          <a:pPr marL="457200" lvl="2" indent="-228600" algn="l" defTabSz="889000">
            <a:lnSpc>
              <a:spcPct val="90000"/>
            </a:lnSpc>
            <a:spcBef>
              <a:spcPct val="0"/>
            </a:spcBef>
            <a:spcAft>
              <a:spcPct val="20000"/>
            </a:spcAft>
            <a:buChar char="•"/>
          </a:pPr>
          <a:r>
            <a:rPr lang="en-US" sz="2000" kern="1200" dirty="0"/>
            <a:t>One of the 2 bathrooms will be remodeled (women’s) both will be unisex bathrooms.  </a:t>
          </a:r>
        </a:p>
        <a:p>
          <a:pPr marL="228600" lvl="1" indent="-228600" algn="l" defTabSz="889000">
            <a:lnSpc>
              <a:spcPct val="90000"/>
            </a:lnSpc>
            <a:spcBef>
              <a:spcPct val="0"/>
            </a:spcBef>
            <a:spcAft>
              <a:spcPct val="20000"/>
            </a:spcAft>
            <a:buChar char="•"/>
          </a:pPr>
          <a:r>
            <a:rPr lang="en-US" sz="2000" kern="1200"/>
            <a:t>Most staff will need to share office space until the end of construction.  </a:t>
          </a:r>
        </a:p>
        <a:p>
          <a:pPr marL="457200" lvl="2" indent="-228600" algn="l" defTabSz="889000">
            <a:lnSpc>
              <a:spcPct val="90000"/>
            </a:lnSpc>
            <a:spcBef>
              <a:spcPct val="0"/>
            </a:spcBef>
            <a:spcAft>
              <a:spcPct val="20000"/>
            </a:spcAft>
            <a:buChar char="•"/>
          </a:pPr>
          <a:r>
            <a:rPr lang="en-US" sz="2000" kern="1200" dirty="0"/>
            <a:t>Signs will identify where staff are located.  </a:t>
          </a:r>
        </a:p>
      </dsp:txBody>
      <dsp:txXfrm>
        <a:off x="0" y="3157300"/>
        <a:ext cx="10515600" cy="17222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2C9F7-A09B-4D31-AA82-B6E09F641320}">
      <dsp:nvSpPr>
        <dsp:cNvPr id="0" name=""/>
        <dsp:cNvSpPr/>
      </dsp:nvSpPr>
      <dsp:spPr>
        <a:xfrm>
          <a:off x="0" y="0"/>
          <a:ext cx="4497913" cy="168878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CBRF/Housing/Life Center:  November 2025</a:t>
          </a:r>
        </a:p>
      </dsp:txBody>
      <dsp:txXfrm>
        <a:off x="49463" y="49463"/>
        <a:ext cx="2752425" cy="1589856"/>
      </dsp:txXfrm>
    </dsp:sp>
    <dsp:sp modelId="{1334AE9E-13BA-4ADD-9869-1851A6EEF92A}">
      <dsp:nvSpPr>
        <dsp:cNvPr id="0" name=""/>
        <dsp:cNvSpPr/>
      </dsp:nvSpPr>
      <dsp:spPr>
        <a:xfrm>
          <a:off x="793749" y="2064066"/>
          <a:ext cx="4497913" cy="168878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SNF will be extended to be completed March 2026</a:t>
          </a:r>
        </a:p>
      </dsp:txBody>
      <dsp:txXfrm>
        <a:off x="843212" y="2113529"/>
        <a:ext cx="2507529" cy="1589856"/>
      </dsp:txXfrm>
    </dsp:sp>
    <dsp:sp modelId="{AB7FC804-73F1-4E2E-BB63-52CC5919A37E}">
      <dsp:nvSpPr>
        <dsp:cNvPr id="0" name=""/>
        <dsp:cNvSpPr/>
      </dsp:nvSpPr>
      <dsp:spPr>
        <a:xfrm>
          <a:off x="3400205" y="1327570"/>
          <a:ext cx="1097708" cy="1097708"/>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647189" y="1327570"/>
        <a:ext cx="603740" cy="82602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E9E20-C8DA-4199-B17A-EEFC1B5161BD}" type="datetimeFigureOut">
              <a:rPr lang="en-US" smtClean="0"/>
              <a:t>9/3/2025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E58B89-99B8-4B7D-8BAF-4C2CDBBE788D}" type="slidenum">
              <a:rPr lang="en-US" smtClean="0"/>
              <a:t>‹#›</a:t>
            </a:fld>
            <a:endParaRPr lang="en-US"/>
          </a:p>
        </p:txBody>
      </p:sp>
    </p:spTree>
    <p:extLst>
      <p:ext uri="{BB962C8B-B14F-4D97-AF65-F5344CB8AC3E}">
        <p14:creationId xmlns:p14="http://schemas.microsoft.com/office/powerpoint/2010/main" val="2522978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322A8-429D-9484-5E18-D1B7D055F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E87318-DE3C-9E96-E2A7-95900A56D2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9D8529-3E76-880E-12CF-86EE773904A9}"/>
              </a:ext>
            </a:extLst>
          </p:cNvPr>
          <p:cNvSpPr>
            <a:spLocks noGrp="1"/>
          </p:cNvSpPr>
          <p:nvPr>
            <p:ph type="dt" sz="half" idx="10"/>
          </p:nvPr>
        </p:nvSpPr>
        <p:spPr/>
        <p:txBody>
          <a:bodyPr/>
          <a:lstStyle/>
          <a:p>
            <a:fld id="{2BF97E9C-4441-4BEA-9E32-F36D389AF27F}" type="datetimeFigureOut">
              <a:rPr lang="en-US" smtClean="0"/>
              <a:t>9/3/2025</a:t>
            </a:fld>
            <a:endParaRPr lang="en-US"/>
          </a:p>
        </p:txBody>
      </p:sp>
      <p:sp>
        <p:nvSpPr>
          <p:cNvPr id="5" name="Footer Placeholder 4">
            <a:extLst>
              <a:ext uri="{FF2B5EF4-FFF2-40B4-BE49-F238E27FC236}">
                <a16:creationId xmlns:a16="http://schemas.microsoft.com/office/drawing/2014/main" id="{0264E1DF-95B0-5910-B245-65E4B3C82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2A7C1-F273-6404-C5D3-41698D9505DD}"/>
              </a:ext>
            </a:extLst>
          </p:cNvPr>
          <p:cNvSpPr>
            <a:spLocks noGrp="1"/>
          </p:cNvSpPr>
          <p:nvPr>
            <p:ph type="sldNum" sz="quarter" idx="12"/>
          </p:nvPr>
        </p:nvSpPr>
        <p:spPr/>
        <p:txBody>
          <a:bodyPr/>
          <a:lstStyle/>
          <a:p>
            <a:fld id="{4029B3FE-BE64-47C0-A7D2-28F04A2CFA57}" type="slidenum">
              <a:rPr lang="en-US" smtClean="0"/>
              <a:t>‹#›</a:t>
            </a:fld>
            <a:endParaRPr lang="en-US"/>
          </a:p>
        </p:txBody>
      </p:sp>
    </p:spTree>
    <p:extLst>
      <p:ext uri="{BB962C8B-B14F-4D97-AF65-F5344CB8AC3E}">
        <p14:creationId xmlns:p14="http://schemas.microsoft.com/office/powerpoint/2010/main" val="377856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8748C-D5C1-0085-1584-0146EB19C3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D71C47-8336-6314-BACC-C858E4AACB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DA5284-5025-8739-83B2-CF32A7072BE1}"/>
              </a:ext>
            </a:extLst>
          </p:cNvPr>
          <p:cNvSpPr>
            <a:spLocks noGrp="1"/>
          </p:cNvSpPr>
          <p:nvPr>
            <p:ph type="dt" sz="half" idx="10"/>
          </p:nvPr>
        </p:nvSpPr>
        <p:spPr/>
        <p:txBody>
          <a:bodyPr/>
          <a:lstStyle/>
          <a:p>
            <a:fld id="{2BF97E9C-4441-4BEA-9E32-F36D389AF27F}" type="datetimeFigureOut">
              <a:rPr lang="en-US" smtClean="0"/>
              <a:t>9/3/2025</a:t>
            </a:fld>
            <a:endParaRPr lang="en-US"/>
          </a:p>
        </p:txBody>
      </p:sp>
      <p:sp>
        <p:nvSpPr>
          <p:cNvPr id="5" name="Footer Placeholder 4">
            <a:extLst>
              <a:ext uri="{FF2B5EF4-FFF2-40B4-BE49-F238E27FC236}">
                <a16:creationId xmlns:a16="http://schemas.microsoft.com/office/drawing/2014/main" id="{ED456962-92B5-E819-E638-C1DFEA7A7C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C032C1-086E-33FC-FDB8-129D1EFC43E8}"/>
              </a:ext>
            </a:extLst>
          </p:cNvPr>
          <p:cNvSpPr>
            <a:spLocks noGrp="1"/>
          </p:cNvSpPr>
          <p:nvPr>
            <p:ph type="sldNum" sz="quarter" idx="12"/>
          </p:nvPr>
        </p:nvSpPr>
        <p:spPr/>
        <p:txBody>
          <a:bodyPr/>
          <a:lstStyle/>
          <a:p>
            <a:fld id="{4029B3FE-BE64-47C0-A7D2-28F04A2CFA57}" type="slidenum">
              <a:rPr lang="en-US" smtClean="0"/>
              <a:t>‹#›</a:t>
            </a:fld>
            <a:endParaRPr lang="en-US"/>
          </a:p>
        </p:txBody>
      </p:sp>
    </p:spTree>
    <p:extLst>
      <p:ext uri="{BB962C8B-B14F-4D97-AF65-F5344CB8AC3E}">
        <p14:creationId xmlns:p14="http://schemas.microsoft.com/office/powerpoint/2010/main" val="1172527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2DBB50-06C5-209F-D387-B3B2C78410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7E894D-B666-7938-1910-A435028BA2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173E33-AB98-C5DA-6891-2B4571BC5EBF}"/>
              </a:ext>
            </a:extLst>
          </p:cNvPr>
          <p:cNvSpPr>
            <a:spLocks noGrp="1"/>
          </p:cNvSpPr>
          <p:nvPr>
            <p:ph type="dt" sz="half" idx="10"/>
          </p:nvPr>
        </p:nvSpPr>
        <p:spPr/>
        <p:txBody>
          <a:bodyPr/>
          <a:lstStyle/>
          <a:p>
            <a:fld id="{2BF97E9C-4441-4BEA-9E32-F36D389AF27F}" type="datetimeFigureOut">
              <a:rPr lang="en-US" smtClean="0"/>
              <a:t>9/3/2025</a:t>
            </a:fld>
            <a:endParaRPr lang="en-US"/>
          </a:p>
        </p:txBody>
      </p:sp>
      <p:sp>
        <p:nvSpPr>
          <p:cNvPr id="5" name="Footer Placeholder 4">
            <a:extLst>
              <a:ext uri="{FF2B5EF4-FFF2-40B4-BE49-F238E27FC236}">
                <a16:creationId xmlns:a16="http://schemas.microsoft.com/office/drawing/2014/main" id="{D83493CE-91CD-6776-50FE-04028187D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F49D11-A89C-9365-867A-B5749BE80FA6}"/>
              </a:ext>
            </a:extLst>
          </p:cNvPr>
          <p:cNvSpPr>
            <a:spLocks noGrp="1"/>
          </p:cNvSpPr>
          <p:nvPr>
            <p:ph type="sldNum" sz="quarter" idx="12"/>
          </p:nvPr>
        </p:nvSpPr>
        <p:spPr/>
        <p:txBody>
          <a:bodyPr/>
          <a:lstStyle/>
          <a:p>
            <a:fld id="{4029B3FE-BE64-47C0-A7D2-28F04A2CFA57}" type="slidenum">
              <a:rPr lang="en-US" smtClean="0"/>
              <a:t>‹#›</a:t>
            </a:fld>
            <a:endParaRPr lang="en-US"/>
          </a:p>
        </p:txBody>
      </p:sp>
    </p:spTree>
    <p:extLst>
      <p:ext uri="{BB962C8B-B14F-4D97-AF65-F5344CB8AC3E}">
        <p14:creationId xmlns:p14="http://schemas.microsoft.com/office/powerpoint/2010/main" val="3717638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2D8B6-9327-CDAA-6787-0DE307F977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EE9FF6-6FCE-5F0F-DDE2-A402607905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312BBB-88A2-4A1E-FFC6-F05BA4F990AF}"/>
              </a:ext>
            </a:extLst>
          </p:cNvPr>
          <p:cNvSpPr>
            <a:spLocks noGrp="1"/>
          </p:cNvSpPr>
          <p:nvPr>
            <p:ph type="dt" sz="half" idx="10"/>
          </p:nvPr>
        </p:nvSpPr>
        <p:spPr/>
        <p:txBody>
          <a:bodyPr/>
          <a:lstStyle/>
          <a:p>
            <a:fld id="{2BF97E9C-4441-4BEA-9E32-F36D389AF27F}" type="datetimeFigureOut">
              <a:rPr lang="en-US" smtClean="0"/>
              <a:t>9/3/2025</a:t>
            </a:fld>
            <a:endParaRPr lang="en-US"/>
          </a:p>
        </p:txBody>
      </p:sp>
      <p:sp>
        <p:nvSpPr>
          <p:cNvPr id="5" name="Footer Placeholder 4">
            <a:extLst>
              <a:ext uri="{FF2B5EF4-FFF2-40B4-BE49-F238E27FC236}">
                <a16:creationId xmlns:a16="http://schemas.microsoft.com/office/drawing/2014/main" id="{A84D1F61-F91A-5C7E-35AA-96E533F9B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AEB86-5256-E5F0-D3F3-B726593C0393}"/>
              </a:ext>
            </a:extLst>
          </p:cNvPr>
          <p:cNvSpPr>
            <a:spLocks noGrp="1"/>
          </p:cNvSpPr>
          <p:nvPr>
            <p:ph type="sldNum" sz="quarter" idx="12"/>
          </p:nvPr>
        </p:nvSpPr>
        <p:spPr/>
        <p:txBody>
          <a:bodyPr/>
          <a:lstStyle/>
          <a:p>
            <a:fld id="{4029B3FE-BE64-47C0-A7D2-28F04A2CFA57}" type="slidenum">
              <a:rPr lang="en-US" smtClean="0"/>
              <a:t>‹#›</a:t>
            </a:fld>
            <a:endParaRPr lang="en-US"/>
          </a:p>
        </p:txBody>
      </p:sp>
    </p:spTree>
    <p:extLst>
      <p:ext uri="{BB962C8B-B14F-4D97-AF65-F5344CB8AC3E}">
        <p14:creationId xmlns:p14="http://schemas.microsoft.com/office/powerpoint/2010/main" val="378705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A87D1-BFCA-9299-3B0C-2E55E495A2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A8F35E-EA17-5A1E-156B-C69AA6277F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4D2E4B-D348-E76D-ACF0-69924FBC40CB}"/>
              </a:ext>
            </a:extLst>
          </p:cNvPr>
          <p:cNvSpPr>
            <a:spLocks noGrp="1"/>
          </p:cNvSpPr>
          <p:nvPr>
            <p:ph type="dt" sz="half" idx="10"/>
          </p:nvPr>
        </p:nvSpPr>
        <p:spPr/>
        <p:txBody>
          <a:bodyPr/>
          <a:lstStyle/>
          <a:p>
            <a:fld id="{2BF97E9C-4441-4BEA-9E32-F36D389AF27F}" type="datetimeFigureOut">
              <a:rPr lang="en-US" smtClean="0"/>
              <a:t>9/3/2025</a:t>
            </a:fld>
            <a:endParaRPr lang="en-US"/>
          </a:p>
        </p:txBody>
      </p:sp>
      <p:sp>
        <p:nvSpPr>
          <p:cNvPr id="5" name="Footer Placeholder 4">
            <a:extLst>
              <a:ext uri="{FF2B5EF4-FFF2-40B4-BE49-F238E27FC236}">
                <a16:creationId xmlns:a16="http://schemas.microsoft.com/office/drawing/2014/main" id="{EC117706-08C4-23A6-64D7-85C0DA9000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4F9BB-DAB3-1EFD-4D92-711D367C24C7}"/>
              </a:ext>
            </a:extLst>
          </p:cNvPr>
          <p:cNvSpPr>
            <a:spLocks noGrp="1"/>
          </p:cNvSpPr>
          <p:nvPr>
            <p:ph type="sldNum" sz="quarter" idx="12"/>
          </p:nvPr>
        </p:nvSpPr>
        <p:spPr/>
        <p:txBody>
          <a:bodyPr/>
          <a:lstStyle/>
          <a:p>
            <a:fld id="{4029B3FE-BE64-47C0-A7D2-28F04A2CFA57}" type="slidenum">
              <a:rPr lang="en-US" smtClean="0"/>
              <a:t>‹#›</a:t>
            </a:fld>
            <a:endParaRPr lang="en-US"/>
          </a:p>
        </p:txBody>
      </p:sp>
    </p:spTree>
    <p:extLst>
      <p:ext uri="{BB962C8B-B14F-4D97-AF65-F5344CB8AC3E}">
        <p14:creationId xmlns:p14="http://schemas.microsoft.com/office/powerpoint/2010/main" val="2864571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A7DC4-A72C-CEF0-CBC6-0A82741FBA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17B3B9-7E62-E2D0-9975-466DF72977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BEBB30-5E3D-DFAC-0704-017C960845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CA4DA1-BCB7-ABF0-ED21-7C1AC671E244}"/>
              </a:ext>
            </a:extLst>
          </p:cNvPr>
          <p:cNvSpPr>
            <a:spLocks noGrp="1"/>
          </p:cNvSpPr>
          <p:nvPr>
            <p:ph type="dt" sz="half" idx="10"/>
          </p:nvPr>
        </p:nvSpPr>
        <p:spPr/>
        <p:txBody>
          <a:bodyPr/>
          <a:lstStyle/>
          <a:p>
            <a:fld id="{2BF97E9C-4441-4BEA-9E32-F36D389AF27F}" type="datetimeFigureOut">
              <a:rPr lang="en-US" smtClean="0"/>
              <a:t>9/3/2025</a:t>
            </a:fld>
            <a:endParaRPr lang="en-US"/>
          </a:p>
        </p:txBody>
      </p:sp>
      <p:sp>
        <p:nvSpPr>
          <p:cNvPr id="6" name="Footer Placeholder 5">
            <a:extLst>
              <a:ext uri="{FF2B5EF4-FFF2-40B4-BE49-F238E27FC236}">
                <a16:creationId xmlns:a16="http://schemas.microsoft.com/office/drawing/2014/main" id="{5DB49188-412A-5295-CF17-F1727DDD52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10E95-4FB1-EFA1-DBAD-0CD360554F3A}"/>
              </a:ext>
            </a:extLst>
          </p:cNvPr>
          <p:cNvSpPr>
            <a:spLocks noGrp="1"/>
          </p:cNvSpPr>
          <p:nvPr>
            <p:ph type="sldNum" sz="quarter" idx="12"/>
          </p:nvPr>
        </p:nvSpPr>
        <p:spPr/>
        <p:txBody>
          <a:bodyPr/>
          <a:lstStyle/>
          <a:p>
            <a:fld id="{4029B3FE-BE64-47C0-A7D2-28F04A2CFA57}" type="slidenum">
              <a:rPr lang="en-US" smtClean="0"/>
              <a:t>‹#›</a:t>
            </a:fld>
            <a:endParaRPr lang="en-US"/>
          </a:p>
        </p:txBody>
      </p:sp>
    </p:spTree>
    <p:extLst>
      <p:ext uri="{BB962C8B-B14F-4D97-AF65-F5344CB8AC3E}">
        <p14:creationId xmlns:p14="http://schemas.microsoft.com/office/powerpoint/2010/main" val="2396982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AE956-1A7F-48E2-95AD-AF4627D72A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7BB011-AD59-DC5E-8A72-CDB525A0CA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CDFE74-F98C-3DB4-A3E5-908603C072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DBB59E-9710-6425-F517-E314477B8A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463266-A7EA-2A6F-39F0-D385623A56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7C9EA4-6EC8-75A0-FA72-E1D4CFFDE483}"/>
              </a:ext>
            </a:extLst>
          </p:cNvPr>
          <p:cNvSpPr>
            <a:spLocks noGrp="1"/>
          </p:cNvSpPr>
          <p:nvPr>
            <p:ph type="dt" sz="half" idx="10"/>
          </p:nvPr>
        </p:nvSpPr>
        <p:spPr/>
        <p:txBody>
          <a:bodyPr/>
          <a:lstStyle/>
          <a:p>
            <a:fld id="{2BF97E9C-4441-4BEA-9E32-F36D389AF27F}" type="datetimeFigureOut">
              <a:rPr lang="en-US" smtClean="0"/>
              <a:t>9/3/2025</a:t>
            </a:fld>
            <a:endParaRPr lang="en-US"/>
          </a:p>
        </p:txBody>
      </p:sp>
      <p:sp>
        <p:nvSpPr>
          <p:cNvPr id="8" name="Footer Placeholder 7">
            <a:extLst>
              <a:ext uri="{FF2B5EF4-FFF2-40B4-BE49-F238E27FC236}">
                <a16:creationId xmlns:a16="http://schemas.microsoft.com/office/drawing/2014/main" id="{5C26F7FE-6814-44CB-61D7-F78DFBC586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D80DA8-9F7F-C5A0-1A00-4F00EA9332CD}"/>
              </a:ext>
            </a:extLst>
          </p:cNvPr>
          <p:cNvSpPr>
            <a:spLocks noGrp="1"/>
          </p:cNvSpPr>
          <p:nvPr>
            <p:ph type="sldNum" sz="quarter" idx="12"/>
          </p:nvPr>
        </p:nvSpPr>
        <p:spPr/>
        <p:txBody>
          <a:bodyPr/>
          <a:lstStyle/>
          <a:p>
            <a:fld id="{4029B3FE-BE64-47C0-A7D2-28F04A2CFA57}" type="slidenum">
              <a:rPr lang="en-US" smtClean="0"/>
              <a:t>‹#›</a:t>
            </a:fld>
            <a:endParaRPr lang="en-US"/>
          </a:p>
        </p:txBody>
      </p:sp>
    </p:spTree>
    <p:extLst>
      <p:ext uri="{BB962C8B-B14F-4D97-AF65-F5344CB8AC3E}">
        <p14:creationId xmlns:p14="http://schemas.microsoft.com/office/powerpoint/2010/main" val="80853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D082E-009F-5E59-52FA-FFA8B68E42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B4A3DF-5B51-74B5-579A-CA4F947D637A}"/>
              </a:ext>
            </a:extLst>
          </p:cNvPr>
          <p:cNvSpPr>
            <a:spLocks noGrp="1"/>
          </p:cNvSpPr>
          <p:nvPr>
            <p:ph type="dt" sz="half" idx="10"/>
          </p:nvPr>
        </p:nvSpPr>
        <p:spPr/>
        <p:txBody>
          <a:bodyPr/>
          <a:lstStyle/>
          <a:p>
            <a:fld id="{2BF97E9C-4441-4BEA-9E32-F36D389AF27F}" type="datetimeFigureOut">
              <a:rPr lang="en-US" smtClean="0"/>
              <a:t>9/3/2025</a:t>
            </a:fld>
            <a:endParaRPr lang="en-US"/>
          </a:p>
        </p:txBody>
      </p:sp>
      <p:sp>
        <p:nvSpPr>
          <p:cNvPr id="4" name="Footer Placeholder 3">
            <a:extLst>
              <a:ext uri="{FF2B5EF4-FFF2-40B4-BE49-F238E27FC236}">
                <a16:creationId xmlns:a16="http://schemas.microsoft.com/office/drawing/2014/main" id="{1AC54C82-7CC1-BEE5-9622-521C682169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260A83-B834-0C4C-2F14-A638F345EFF7}"/>
              </a:ext>
            </a:extLst>
          </p:cNvPr>
          <p:cNvSpPr>
            <a:spLocks noGrp="1"/>
          </p:cNvSpPr>
          <p:nvPr>
            <p:ph type="sldNum" sz="quarter" idx="12"/>
          </p:nvPr>
        </p:nvSpPr>
        <p:spPr/>
        <p:txBody>
          <a:bodyPr/>
          <a:lstStyle/>
          <a:p>
            <a:fld id="{4029B3FE-BE64-47C0-A7D2-28F04A2CFA57}" type="slidenum">
              <a:rPr lang="en-US" smtClean="0"/>
              <a:t>‹#›</a:t>
            </a:fld>
            <a:endParaRPr lang="en-US"/>
          </a:p>
        </p:txBody>
      </p:sp>
    </p:spTree>
    <p:extLst>
      <p:ext uri="{BB962C8B-B14F-4D97-AF65-F5344CB8AC3E}">
        <p14:creationId xmlns:p14="http://schemas.microsoft.com/office/powerpoint/2010/main" val="166094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337887-051B-6D48-2F0D-299933082DCE}"/>
              </a:ext>
            </a:extLst>
          </p:cNvPr>
          <p:cNvSpPr>
            <a:spLocks noGrp="1"/>
          </p:cNvSpPr>
          <p:nvPr>
            <p:ph type="dt" sz="half" idx="10"/>
          </p:nvPr>
        </p:nvSpPr>
        <p:spPr/>
        <p:txBody>
          <a:bodyPr/>
          <a:lstStyle/>
          <a:p>
            <a:fld id="{2BF97E9C-4441-4BEA-9E32-F36D389AF27F}" type="datetimeFigureOut">
              <a:rPr lang="en-US" smtClean="0"/>
              <a:t>9/3/2025</a:t>
            </a:fld>
            <a:endParaRPr lang="en-US"/>
          </a:p>
        </p:txBody>
      </p:sp>
      <p:sp>
        <p:nvSpPr>
          <p:cNvPr id="3" name="Footer Placeholder 2">
            <a:extLst>
              <a:ext uri="{FF2B5EF4-FFF2-40B4-BE49-F238E27FC236}">
                <a16:creationId xmlns:a16="http://schemas.microsoft.com/office/drawing/2014/main" id="{361DB9F3-B4FF-B1CB-5E0F-992036304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ED11345-9D51-0E79-3632-0BC175055EE2}"/>
              </a:ext>
            </a:extLst>
          </p:cNvPr>
          <p:cNvSpPr>
            <a:spLocks noGrp="1"/>
          </p:cNvSpPr>
          <p:nvPr>
            <p:ph type="sldNum" sz="quarter" idx="12"/>
          </p:nvPr>
        </p:nvSpPr>
        <p:spPr/>
        <p:txBody>
          <a:bodyPr/>
          <a:lstStyle/>
          <a:p>
            <a:fld id="{4029B3FE-BE64-47C0-A7D2-28F04A2CFA57}" type="slidenum">
              <a:rPr lang="en-US" smtClean="0"/>
              <a:t>‹#›</a:t>
            </a:fld>
            <a:endParaRPr lang="en-US"/>
          </a:p>
        </p:txBody>
      </p:sp>
    </p:spTree>
    <p:extLst>
      <p:ext uri="{BB962C8B-B14F-4D97-AF65-F5344CB8AC3E}">
        <p14:creationId xmlns:p14="http://schemas.microsoft.com/office/powerpoint/2010/main" val="637503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87E24-DA55-686B-59FF-15D4060487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5FCC85-C375-2F5D-B2F4-34941DB008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68F856-5E99-BCCD-2C47-35EF547DB9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326ECF-BC3C-BA52-2005-12E1C013966D}"/>
              </a:ext>
            </a:extLst>
          </p:cNvPr>
          <p:cNvSpPr>
            <a:spLocks noGrp="1"/>
          </p:cNvSpPr>
          <p:nvPr>
            <p:ph type="dt" sz="half" idx="10"/>
          </p:nvPr>
        </p:nvSpPr>
        <p:spPr/>
        <p:txBody>
          <a:bodyPr/>
          <a:lstStyle/>
          <a:p>
            <a:fld id="{2BF97E9C-4441-4BEA-9E32-F36D389AF27F}" type="datetimeFigureOut">
              <a:rPr lang="en-US" smtClean="0"/>
              <a:t>9/3/2025</a:t>
            </a:fld>
            <a:endParaRPr lang="en-US"/>
          </a:p>
        </p:txBody>
      </p:sp>
      <p:sp>
        <p:nvSpPr>
          <p:cNvPr id="6" name="Footer Placeholder 5">
            <a:extLst>
              <a:ext uri="{FF2B5EF4-FFF2-40B4-BE49-F238E27FC236}">
                <a16:creationId xmlns:a16="http://schemas.microsoft.com/office/drawing/2014/main" id="{3B31679B-D237-3700-4D88-477262C433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ABC642-3843-CD82-320F-17566FAD1F7F}"/>
              </a:ext>
            </a:extLst>
          </p:cNvPr>
          <p:cNvSpPr>
            <a:spLocks noGrp="1"/>
          </p:cNvSpPr>
          <p:nvPr>
            <p:ph type="sldNum" sz="quarter" idx="12"/>
          </p:nvPr>
        </p:nvSpPr>
        <p:spPr/>
        <p:txBody>
          <a:bodyPr/>
          <a:lstStyle/>
          <a:p>
            <a:fld id="{4029B3FE-BE64-47C0-A7D2-28F04A2CFA57}" type="slidenum">
              <a:rPr lang="en-US" smtClean="0"/>
              <a:t>‹#›</a:t>
            </a:fld>
            <a:endParaRPr lang="en-US"/>
          </a:p>
        </p:txBody>
      </p:sp>
    </p:spTree>
    <p:extLst>
      <p:ext uri="{BB962C8B-B14F-4D97-AF65-F5344CB8AC3E}">
        <p14:creationId xmlns:p14="http://schemas.microsoft.com/office/powerpoint/2010/main" val="427121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7921A-86FB-41DB-C7E0-12FC290DC5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24F540-9CBA-5641-6268-D224C86A1B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D3C2F2-58D8-2754-7BD4-C984DBB2A4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5065FA-15CC-4F04-74CF-C5796E326918}"/>
              </a:ext>
            </a:extLst>
          </p:cNvPr>
          <p:cNvSpPr>
            <a:spLocks noGrp="1"/>
          </p:cNvSpPr>
          <p:nvPr>
            <p:ph type="dt" sz="half" idx="10"/>
          </p:nvPr>
        </p:nvSpPr>
        <p:spPr/>
        <p:txBody>
          <a:bodyPr/>
          <a:lstStyle/>
          <a:p>
            <a:fld id="{2BF97E9C-4441-4BEA-9E32-F36D389AF27F}" type="datetimeFigureOut">
              <a:rPr lang="en-US" smtClean="0"/>
              <a:t>9/3/2025</a:t>
            </a:fld>
            <a:endParaRPr lang="en-US"/>
          </a:p>
        </p:txBody>
      </p:sp>
      <p:sp>
        <p:nvSpPr>
          <p:cNvPr id="6" name="Footer Placeholder 5">
            <a:extLst>
              <a:ext uri="{FF2B5EF4-FFF2-40B4-BE49-F238E27FC236}">
                <a16:creationId xmlns:a16="http://schemas.microsoft.com/office/drawing/2014/main" id="{206F81EE-C0F0-A711-091E-B86D5A541A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B060D0-3F71-54EA-EB46-752716139BF8}"/>
              </a:ext>
            </a:extLst>
          </p:cNvPr>
          <p:cNvSpPr>
            <a:spLocks noGrp="1"/>
          </p:cNvSpPr>
          <p:nvPr>
            <p:ph type="sldNum" sz="quarter" idx="12"/>
          </p:nvPr>
        </p:nvSpPr>
        <p:spPr/>
        <p:txBody>
          <a:bodyPr/>
          <a:lstStyle/>
          <a:p>
            <a:fld id="{4029B3FE-BE64-47C0-A7D2-28F04A2CFA57}" type="slidenum">
              <a:rPr lang="en-US" smtClean="0"/>
              <a:t>‹#›</a:t>
            </a:fld>
            <a:endParaRPr lang="en-US"/>
          </a:p>
        </p:txBody>
      </p:sp>
    </p:spTree>
    <p:extLst>
      <p:ext uri="{BB962C8B-B14F-4D97-AF65-F5344CB8AC3E}">
        <p14:creationId xmlns:p14="http://schemas.microsoft.com/office/powerpoint/2010/main" val="3465948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9E5D82-D923-7F20-4F46-2DD37F968E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DCC8F8-20B1-B88E-EAB0-3834F801E7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6DFC26-E878-6990-A09C-A0A0FC2A59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F97E9C-4441-4BEA-9E32-F36D389AF27F}" type="datetimeFigureOut">
              <a:rPr lang="en-US" smtClean="0"/>
              <a:t>9/3/2025</a:t>
            </a:fld>
            <a:endParaRPr lang="en-US"/>
          </a:p>
        </p:txBody>
      </p:sp>
      <p:sp>
        <p:nvSpPr>
          <p:cNvPr id="5" name="Footer Placeholder 4">
            <a:extLst>
              <a:ext uri="{FF2B5EF4-FFF2-40B4-BE49-F238E27FC236}">
                <a16:creationId xmlns:a16="http://schemas.microsoft.com/office/drawing/2014/main" id="{0F2D70D2-99D5-E8E6-9417-D0990744E5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D67D34B-B8DE-00EC-6E58-9848F54F6B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029B3FE-BE64-47C0-A7D2-28F04A2CFA57}" type="slidenum">
              <a:rPr lang="en-US" smtClean="0"/>
              <a:t>‹#›</a:t>
            </a:fld>
            <a:endParaRPr lang="en-US"/>
          </a:p>
        </p:txBody>
      </p:sp>
    </p:spTree>
    <p:extLst>
      <p:ext uri="{BB962C8B-B14F-4D97-AF65-F5344CB8AC3E}">
        <p14:creationId xmlns:p14="http://schemas.microsoft.com/office/powerpoint/2010/main" val="5509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43E7886A-175B-4858-81C3-2BEA1EBBCA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84121" y="1339856"/>
            <a:ext cx="3291131" cy="1684863"/>
          </a:xfrm>
          <a:prstGeom prst="rect">
            <a:avLst/>
          </a:prstGeom>
        </p:spPr>
      </p:pic>
      <p:pic>
        <p:nvPicPr>
          <p:cNvPr id="18" name="Picture 17">
            <a:extLst>
              <a:ext uri="{FF2B5EF4-FFF2-40B4-BE49-F238E27FC236}">
                <a16:creationId xmlns:a16="http://schemas.microsoft.com/office/drawing/2014/main" id="{11D36560-3AC4-4AB1-96D9-9FF7297DEAD5}"/>
              </a:ext>
            </a:extLst>
          </p:cNvPr>
          <p:cNvPicPr>
            <a:picLocks noChangeAspect="1"/>
          </p:cNvPicPr>
          <p:nvPr/>
        </p:nvPicPr>
        <p:blipFill rotWithShape="1">
          <a:blip r:embed="rId3"/>
          <a:srcRect l="16415" r="47823" b="23066"/>
          <a:stretch/>
        </p:blipFill>
        <p:spPr>
          <a:xfrm>
            <a:off x="0" y="0"/>
            <a:ext cx="6105308" cy="6858000"/>
          </a:xfrm>
          <a:prstGeom prst="rect">
            <a:avLst/>
          </a:prstGeom>
        </p:spPr>
      </p:pic>
      <p:sp>
        <p:nvSpPr>
          <p:cNvPr id="4" name="TextBox 3">
            <a:extLst>
              <a:ext uri="{FF2B5EF4-FFF2-40B4-BE49-F238E27FC236}">
                <a16:creationId xmlns:a16="http://schemas.microsoft.com/office/drawing/2014/main" id="{74642C4F-F18B-4FD9-8BE2-1EA0AFEE200C}"/>
              </a:ext>
            </a:extLst>
          </p:cNvPr>
          <p:cNvSpPr txBox="1"/>
          <p:nvPr/>
        </p:nvSpPr>
        <p:spPr>
          <a:xfrm>
            <a:off x="6011285" y="3183792"/>
            <a:ext cx="5836802" cy="1938992"/>
          </a:xfrm>
          <a:prstGeom prst="rect">
            <a:avLst/>
          </a:prstGeom>
          <a:noFill/>
        </p:spPr>
        <p:txBody>
          <a:bodyPr wrap="square" rtlCol="0">
            <a:spAutoFit/>
          </a:bodyPr>
          <a:lstStyle/>
          <a:p>
            <a:pPr algn="ctr"/>
            <a:r>
              <a:rPr lang="en-US" sz="4400" dirty="0">
                <a:solidFill>
                  <a:schemeClr val="tx1">
                    <a:lumMod val="85000"/>
                    <a:lumOff val="15000"/>
                  </a:schemeClr>
                </a:solidFill>
                <a:latin typeface="+mj-lt"/>
              </a:rPr>
              <a:t>TOWN HALL</a:t>
            </a:r>
          </a:p>
          <a:p>
            <a:pPr algn="ctr"/>
            <a:endParaRPr lang="en-US" sz="4400" dirty="0">
              <a:solidFill>
                <a:schemeClr val="tx1">
                  <a:lumMod val="85000"/>
                  <a:lumOff val="15000"/>
                </a:schemeClr>
              </a:solidFill>
              <a:latin typeface="+mj-lt"/>
            </a:endParaRPr>
          </a:p>
          <a:p>
            <a:pPr algn="ctr"/>
            <a:r>
              <a:rPr lang="en-US" sz="3200" dirty="0">
                <a:solidFill>
                  <a:schemeClr val="tx1">
                    <a:lumMod val="85000"/>
                    <a:lumOff val="15000"/>
                  </a:schemeClr>
                </a:solidFill>
                <a:latin typeface="+mj-lt"/>
              </a:rPr>
              <a:t>August 2025</a:t>
            </a:r>
          </a:p>
        </p:txBody>
      </p:sp>
      <p:sp>
        <p:nvSpPr>
          <p:cNvPr id="5" name="Rectangle 4">
            <a:extLst>
              <a:ext uri="{FF2B5EF4-FFF2-40B4-BE49-F238E27FC236}">
                <a16:creationId xmlns:a16="http://schemas.microsoft.com/office/drawing/2014/main" id="{A1B02B7D-3F66-4571-81C2-AF32D86F1F70}"/>
              </a:ext>
            </a:extLst>
          </p:cNvPr>
          <p:cNvSpPr/>
          <p:nvPr/>
        </p:nvSpPr>
        <p:spPr>
          <a:xfrm>
            <a:off x="363756" y="74140"/>
            <a:ext cx="5741552" cy="6858000"/>
          </a:xfrm>
          <a:prstGeom prst="rect">
            <a:avLst/>
          </a:prstGeom>
          <a:gradFill flip="none" rotWithShape="1">
            <a:gsLst>
              <a:gs pos="0">
                <a:schemeClr val="bg1"/>
              </a:gs>
              <a:gs pos="8000">
                <a:schemeClr val="bg2">
                  <a:alpha val="11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3749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0466AA-55E5-5F1D-731C-F37345D5C0DB}"/>
              </a:ext>
            </a:extLst>
          </p:cNvPr>
          <p:cNvPicPr>
            <a:picLocks noChangeAspect="1"/>
          </p:cNvPicPr>
          <p:nvPr/>
        </p:nvPicPr>
        <p:blipFill>
          <a:blip r:embed="rId2"/>
          <a:stretch>
            <a:fillRect/>
          </a:stretch>
        </p:blipFill>
        <p:spPr>
          <a:xfrm>
            <a:off x="0" y="-929257"/>
            <a:ext cx="12525374" cy="8111108"/>
          </a:xfrm>
          <a:prstGeom prst="rect">
            <a:avLst/>
          </a:prstGeom>
        </p:spPr>
      </p:pic>
    </p:spTree>
    <p:extLst>
      <p:ext uri="{BB962C8B-B14F-4D97-AF65-F5344CB8AC3E}">
        <p14:creationId xmlns:p14="http://schemas.microsoft.com/office/powerpoint/2010/main" val="3050088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ceiling, indoor, furniture, several">
            <a:extLst>
              <a:ext uri="{FF2B5EF4-FFF2-40B4-BE49-F238E27FC236}">
                <a16:creationId xmlns:a16="http://schemas.microsoft.com/office/drawing/2014/main" id="{2814FE84-D09E-732B-6D74-EFA1D7200F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219411" y="1414462"/>
            <a:ext cx="5372100" cy="4029075"/>
          </a:xfrm>
          <a:prstGeom prst="rect">
            <a:avLst/>
          </a:prstGeom>
          <a:noFill/>
        </p:spPr>
      </p:pic>
      <p:sp>
        <p:nvSpPr>
          <p:cNvPr id="11" name="Rectangle 10">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wall, indoor, ceiling, building&#10;&#10;AI-generated content may be incorrect.">
            <a:extLst>
              <a:ext uri="{FF2B5EF4-FFF2-40B4-BE49-F238E27FC236}">
                <a16:creationId xmlns:a16="http://schemas.microsoft.com/office/drawing/2014/main" id="{29BEAE2D-0CD9-27AA-E1DA-85443493AB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40673" y="1414462"/>
            <a:ext cx="5372099" cy="4029075"/>
          </a:xfrm>
          <a:prstGeom prst="rect">
            <a:avLst/>
          </a:prstGeom>
          <a:noFill/>
        </p:spPr>
      </p:pic>
      <p:sp>
        <p:nvSpPr>
          <p:cNvPr id="2" name="TextBox 1">
            <a:extLst>
              <a:ext uri="{FF2B5EF4-FFF2-40B4-BE49-F238E27FC236}">
                <a16:creationId xmlns:a16="http://schemas.microsoft.com/office/drawing/2014/main" id="{C137D92C-0AC8-8ECB-8438-D8674FDF0319}"/>
              </a:ext>
            </a:extLst>
          </p:cNvPr>
          <p:cNvSpPr txBox="1"/>
          <p:nvPr/>
        </p:nvSpPr>
        <p:spPr>
          <a:xfrm rot="10800000" flipV="1">
            <a:off x="3890178" y="4440694"/>
            <a:ext cx="1715493" cy="923330"/>
          </a:xfrm>
          <a:prstGeom prst="rect">
            <a:avLst/>
          </a:prstGeom>
          <a:noFill/>
        </p:spPr>
        <p:txBody>
          <a:bodyPr wrap="square" rtlCol="0">
            <a:spAutoFit/>
          </a:bodyPr>
          <a:lstStyle/>
          <a:p>
            <a:r>
              <a:rPr lang="en-US" dirty="0" err="1">
                <a:solidFill>
                  <a:srgbClr val="FF0000"/>
                </a:solidFill>
              </a:rPr>
              <a:t>Tover</a:t>
            </a:r>
            <a:r>
              <a:rPr lang="en-US" dirty="0">
                <a:solidFill>
                  <a:srgbClr val="FF0000"/>
                </a:solidFill>
              </a:rPr>
              <a:t>  Interactive Table</a:t>
            </a:r>
          </a:p>
        </p:txBody>
      </p:sp>
      <p:sp>
        <p:nvSpPr>
          <p:cNvPr id="5" name="TextBox 4">
            <a:extLst>
              <a:ext uri="{FF2B5EF4-FFF2-40B4-BE49-F238E27FC236}">
                <a16:creationId xmlns:a16="http://schemas.microsoft.com/office/drawing/2014/main" id="{0002EE5E-6948-4044-E327-AECA8C656ED8}"/>
              </a:ext>
            </a:extLst>
          </p:cNvPr>
          <p:cNvSpPr txBox="1"/>
          <p:nvPr/>
        </p:nvSpPr>
        <p:spPr>
          <a:xfrm>
            <a:off x="10416483" y="3596877"/>
            <a:ext cx="1297913" cy="923330"/>
          </a:xfrm>
          <a:prstGeom prst="rect">
            <a:avLst/>
          </a:prstGeom>
          <a:noFill/>
        </p:spPr>
        <p:txBody>
          <a:bodyPr wrap="square" rtlCol="0">
            <a:spAutoFit/>
          </a:bodyPr>
          <a:lstStyle/>
          <a:p>
            <a:r>
              <a:rPr lang="en-US" dirty="0">
                <a:solidFill>
                  <a:srgbClr val="FF0000"/>
                </a:solidFill>
              </a:rPr>
              <a:t>3 Dining Room Tables</a:t>
            </a:r>
          </a:p>
        </p:txBody>
      </p:sp>
    </p:spTree>
    <p:extLst>
      <p:ext uri="{BB962C8B-B14F-4D97-AF65-F5344CB8AC3E}">
        <p14:creationId xmlns:p14="http://schemas.microsoft.com/office/powerpoint/2010/main" val="1463729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No photo description available.">
            <a:extLst>
              <a:ext uri="{FF2B5EF4-FFF2-40B4-BE49-F238E27FC236}">
                <a16:creationId xmlns:a16="http://schemas.microsoft.com/office/drawing/2014/main" id="{F8E721AB-C2A1-DBA8-6598-FC94C0BB0A82}"/>
              </a:ext>
            </a:extLst>
          </p:cNvPr>
          <p:cNvPicPr>
            <a:picLocks noChangeAspect="1"/>
          </p:cNvPicPr>
          <p:nvPr/>
        </p:nvPicPr>
        <p:blipFill>
          <a:blip r:embed="rId2" cstate="print">
            <a:extLst>
              <a:ext uri="{28A0092B-C50C-407E-A947-70E740481C1C}">
                <a14:useLocalDpi xmlns:a14="http://schemas.microsoft.com/office/drawing/2010/main" val="0"/>
              </a:ext>
            </a:extLst>
          </a:blip>
          <a:srcRect t="674" b="24340"/>
          <a:stretch>
            <a:fillRect/>
          </a:stretch>
        </p:blipFill>
        <p:spPr bwMode="auto">
          <a:xfrm>
            <a:off x="377707" y="180187"/>
            <a:ext cx="12191980" cy="6856718"/>
          </a:xfrm>
          <a:prstGeom prst="rect">
            <a:avLst/>
          </a:prstGeom>
          <a:noFill/>
        </p:spPr>
      </p:pic>
      <p:sp>
        <p:nvSpPr>
          <p:cNvPr id="3" name="TextBox 2">
            <a:extLst>
              <a:ext uri="{FF2B5EF4-FFF2-40B4-BE49-F238E27FC236}">
                <a16:creationId xmlns:a16="http://schemas.microsoft.com/office/drawing/2014/main" id="{D9443FF6-54ED-29CC-D62F-9CA07A04408D}"/>
              </a:ext>
            </a:extLst>
          </p:cNvPr>
          <p:cNvSpPr txBox="1"/>
          <p:nvPr/>
        </p:nvSpPr>
        <p:spPr>
          <a:xfrm>
            <a:off x="6917635" y="3876260"/>
            <a:ext cx="1520687" cy="369332"/>
          </a:xfrm>
          <a:prstGeom prst="rect">
            <a:avLst/>
          </a:prstGeom>
          <a:noFill/>
        </p:spPr>
        <p:txBody>
          <a:bodyPr wrap="square" rtlCol="0">
            <a:spAutoFit/>
          </a:bodyPr>
          <a:lstStyle/>
          <a:p>
            <a:r>
              <a:rPr lang="en-US" dirty="0">
                <a:solidFill>
                  <a:srgbClr val="FF0000"/>
                </a:solidFill>
              </a:rPr>
              <a:t>Family Room</a:t>
            </a:r>
          </a:p>
        </p:txBody>
      </p:sp>
    </p:spTree>
    <p:extLst>
      <p:ext uri="{BB962C8B-B14F-4D97-AF65-F5344CB8AC3E}">
        <p14:creationId xmlns:p14="http://schemas.microsoft.com/office/powerpoint/2010/main" val="4162740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839DA89-B90F-08F6-5EF0-2CA671B98C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176433" y="1414462"/>
            <a:ext cx="5372100" cy="4029075"/>
          </a:xfrm>
          <a:prstGeom prst="rect">
            <a:avLst/>
          </a:prstGeom>
          <a:noFill/>
        </p:spPr>
      </p:pic>
      <p:sp>
        <p:nvSpPr>
          <p:cNvPr id="42" name="Rectangle 41">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tationary, envelope">
            <a:extLst>
              <a:ext uri="{FF2B5EF4-FFF2-40B4-BE49-F238E27FC236}">
                <a16:creationId xmlns:a16="http://schemas.microsoft.com/office/drawing/2014/main" id="{56A7E4D3-2336-0E9B-04D7-9CB9F8D217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173" b="16005"/>
          <a:stretch/>
        </p:blipFill>
        <p:spPr bwMode="auto">
          <a:xfrm>
            <a:off x="643466" y="1941828"/>
            <a:ext cx="5372099" cy="2974343"/>
          </a:xfrm>
          <a:prstGeom prst="rect">
            <a:avLst/>
          </a:prstGeom>
          <a:noFill/>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3D5E6425-B8CB-E9DA-AD7C-42838F6109E1}"/>
              </a:ext>
            </a:extLst>
          </p:cNvPr>
          <p:cNvSpPr txBox="1"/>
          <p:nvPr/>
        </p:nvSpPr>
        <p:spPr>
          <a:xfrm>
            <a:off x="502401" y="1378633"/>
            <a:ext cx="4494372" cy="646331"/>
          </a:xfrm>
          <a:prstGeom prst="rect">
            <a:avLst/>
          </a:prstGeom>
          <a:noFill/>
        </p:spPr>
        <p:txBody>
          <a:bodyPr wrap="none" rtlCol="0">
            <a:spAutoFit/>
          </a:bodyPr>
          <a:lstStyle/>
          <a:p>
            <a:r>
              <a:rPr lang="en-US" dirty="0"/>
              <a:t>Colors in Evergreens CBRF serving kitchen</a:t>
            </a:r>
          </a:p>
          <a:p>
            <a:r>
              <a:rPr lang="en-US" dirty="0"/>
              <a:t>(left)</a:t>
            </a:r>
          </a:p>
        </p:txBody>
      </p:sp>
      <p:sp>
        <p:nvSpPr>
          <p:cNvPr id="5" name="TextBox 4">
            <a:extLst>
              <a:ext uri="{FF2B5EF4-FFF2-40B4-BE49-F238E27FC236}">
                <a16:creationId xmlns:a16="http://schemas.microsoft.com/office/drawing/2014/main" id="{3A2FF9D3-6930-100F-9B45-5D17BD8EC497}"/>
              </a:ext>
            </a:extLst>
          </p:cNvPr>
          <p:cNvSpPr txBox="1"/>
          <p:nvPr/>
        </p:nvSpPr>
        <p:spPr>
          <a:xfrm>
            <a:off x="2386294" y="5000724"/>
            <a:ext cx="3626442" cy="646331"/>
          </a:xfrm>
          <a:prstGeom prst="rect">
            <a:avLst/>
          </a:prstGeom>
          <a:noFill/>
        </p:spPr>
        <p:txBody>
          <a:bodyPr wrap="none" rtlCol="0">
            <a:spAutoFit/>
          </a:bodyPr>
          <a:lstStyle/>
          <a:p>
            <a:r>
              <a:rPr lang="en-US" dirty="0"/>
              <a:t>Colors in Hillview’s serving kitchen</a:t>
            </a:r>
          </a:p>
          <a:p>
            <a:r>
              <a:rPr lang="en-US" dirty="0"/>
              <a:t>(right)</a:t>
            </a:r>
          </a:p>
        </p:txBody>
      </p:sp>
      <p:sp>
        <p:nvSpPr>
          <p:cNvPr id="7" name="TextBox 6">
            <a:extLst>
              <a:ext uri="{FF2B5EF4-FFF2-40B4-BE49-F238E27FC236}">
                <a16:creationId xmlns:a16="http://schemas.microsoft.com/office/drawing/2014/main" id="{BEFEC7E0-BDF8-DED2-287C-61B70C80CA3F}"/>
              </a:ext>
            </a:extLst>
          </p:cNvPr>
          <p:cNvSpPr txBox="1"/>
          <p:nvPr/>
        </p:nvSpPr>
        <p:spPr>
          <a:xfrm>
            <a:off x="7500688" y="4313582"/>
            <a:ext cx="2863156" cy="369332"/>
          </a:xfrm>
          <a:prstGeom prst="rect">
            <a:avLst/>
          </a:prstGeom>
          <a:noFill/>
        </p:spPr>
        <p:txBody>
          <a:bodyPr wrap="none" rtlCol="0">
            <a:spAutoFit/>
          </a:bodyPr>
          <a:lstStyle/>
          <a:p>
            <a:r>
              <a:rPr lang="en-US" dirty="0"/>
              <a:t>Evergreen’s serving kitchen</a:t>
            </a:r>
          </a:p>
        </p:txBody>
      </p:sp>
    </p:spTree>
    <p:extLst>
      <p:ext uri="{BB962C8B-B14F-4D97-AF65-F5344CB8AC3E}">
        <p14:creationId xmlns:p14="http://schemas.microsoft.com/office/powerpoint/2010/main" val="3080028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No photo description available.">
            <a:extLst>
              <a:ext uri="{FF2B5EF4-FFF2-40B4-BE49-F238E27FC236}">
                <a16:creationId xmlns:a16="http://schemas.microsoft.com/office/drawing/2014/main" id="{9440F424-3D4D-769B-7722-ACD35EED039D}"/>
              </a:ext>
            </a:extLst>
          </p:cNvPr>
          <p:cNvPicPr>
            <a:picLocks noChangeAspect="1"/>
          </p:cNvPicPr>
          <p:nvPr/>
        </p:nvPicPr>
        <p:blipFill>
          <a:blip r:embed="rId2" cstate="print">
            <a:extLst>
              <a:ext uri="{28A0092B-C50C-407E-A947-70E740481C1C}">
                <a14:useLocalDpi xmlns:a14="http://schemas.microsoft.com/office/drawing/2010/main" val="0"/>
              </a:ext>
            </a:extLst>
          </a:blip>
          <a:srcRect t="22222"/>
          <a:stretch>
            <a:fillRect/>
          </a:stretch>
        </p:blipFill>
        <p:spPr bwMode="auto">
          <a:xfrm>
            <a:off x="6176442" y="643467"/>
            <a:ext cx="5372081" cy="5571066"/>
          </a:xfrm>
          <a:prstGeom prst="rect">
            <a:avLst/>
          </a:prstGeom>
          <a:noFill/>
        </p:spPr>
      </p:pic>
      <p:sp>
        <p:nvSpPr>
          <p:cNvPr id="20" name="Rectangle 19">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May be an image of indoors">
            <a:extLst>
              <a:ext uri="{FF2B5EF4-FFF2-40B4-BE49-F238E27FC236}">
                <a16:creationId xmlns:a16="http://schemas.microsoft.com/office/drawing/2014/main" id="{BC661FC6-C596-A32F-09C8-DBB5E8CE8C04}"/>
              </a:ext>
            </a:extLst>
          </p:cNvPr>
          <p:cNvPicPr>
            <a:picLocks noChangeAspect="1"/>
          </p:cNvPicPr>
          <p:nvPr/>
        </p:nvPicPr>
        <p:blipFill>
          <a:blip r:embed="rId3" cstate="print">
            <a:extLst>
              <a:ext uri="{28A0092B-C50C-407E-A947-70E740481C1C}">
                <a14:useLocalDpi xmlns:a14="http://schemas.microsoft.com/office/drawing/2010/main" val="0"/>
              </a:ext>
            </a:extLst>
          </a:blip>
          <a:srcRect t="17527" b="4695"/>
          <a:stretch>
            <a:fillRect/>
          </a:stretch>
        </p:blipFill>
        <p:spPr bwMode="auto">
          <a:xfrm>
            <a:off x="565850" y="643467"/>
            <a:ext cx="5372086" cy="5571066"/>
          </a:xfrm>
          <a:prstGeom prst="rect">
            <a:avLst/>
          </a:prstGeom>
          <a:noFill/>
        </p:spPr>
      </p:pic>
      <p:sp>
        <p:nvSpPr>
          <p:cNvPr id="4" name="TextBox 3">
            <a:extLst>
              <a:ext uri="{FF2B5EF4-FFF2-40B4-BE49-F238E27FC236}">
                <a16:creationId xmlns:a16="http://schemas.microsoft.com/office/drawing/2014/main" id="{A31DDB37-928F-8501-C619-3694958A1CFB}"/>
              </a:ext>
            </a:extLst>
          </p:cNvPr>
          <p:cNvSpPr txBox="1"/>
          <p:nvPr/>
        </p:nvSpPr>
        <p:spPr>
          <a:xfrm>
            <a:off x="4976933" y="110728"/>
            <a:ext cx="2929585" cy="369332"/>
          </a:xfrm>
          <a:prstGeom prst="rect">
            <a:avLst/>
          </a:prstGeom>
          <a:noFill/>
        </p:spPr>
        <p:txBody>
          <a:bodyPr wrap="none" rtlCol="0">
            <a:spAutoFit/>
          </a:bodyPr>
          <a:lstStyle/>
          <a:p>
            <a:r>
              <a:rPr lang="en-US" dirty="0"/>
              <a:t>Evergreen’s ADA bathrooms</a:t>
            </a:r>
          </a:p>
        </p:txBody>
      </p:sp>
    </p:spTree>
    <p:extLst>
      <p:ext uri="{BB962C8B-B14F-4D97-AF65-F5344CB8AC3E}">
        <p14:creationId xmlns:p14="http://schemas.microsoft.com/office/powerpoint/2010/main" val="2893021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floor, indoor, ceiling, several">
            <a:extLst>
              <a:ext uri="{FF2B5EF4-FFF2-40B4-BE49-F238E27FC236}">
                <a16:creationId xmlns:a16="http://schemas.microsoft.com/office/drawing/2014/main" id="{A1DB95BC-F36B-4C77-C20F-A56D101B1DCC}"/>
              </a:ext>
            </a:extLst>
          </p:cNvPr>
          <p:cNvPicPr>
            <a:picLocks noChangeAspect="1"/>
          </p:cNvPicPr>
          <p:nvPr/>
        </p:nvPicPr>
        <p:blipFill>
          <a:blip r:embed="rId2" cstate="print">
            <a:extLst>
              <a:ext uri="{28A0092B-C50C-407E-A947-70E740481C1C}">
                <a14:useLocalDpi xmlns:a14="http://schemas.microsoft.com/office/drawing/2010/main" val="0"/>
              </a:ext>
            </a:extLst>
          </a:blip>
          <a:srcRect l="22628" r="8137" b="-2"/>
          <a:stretch>
            <a:fillRect/>
          </a:stretch>
        </p:blipFill>
        <p:spPr bwMode="auto">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noFill/>
        </p:spPr>
      </p:pic>
      <p:pic>
        <p:nvPicPr>
          <p:cNvPr id="5" name="Picture 4" descr="A picture containing indoor, ceiling&#10;&#10;AI-generated content may be incorrect.">
            <a:extLst>
              <a:ext uri="{FF2B5EF4-FFF2-40B4-BE49-F238E27FC236}">
                <a16:creationId xmlns:a16="http://schemas.microsoft.com/office/drawing/2014/main" id="{17A964F2-6555-9409-DFBB-1832463E6720}"/>
              </a:ext>
            </a:extLst>
          </p:cNvPr>
          <p:cNvPicPr>
            <a:picLocks noChangeAspect="1"/>
          </p:cNvPicPr>
          <p:nvPr/>
        </p:nvPicPr>
        <p:blipFill>
          <a:blip r:embed="rId3" cstate="print">
            <a:extLst>
              <a:ext uri="{28A0092B-C50C-407E-A947-70E740481C1C}">
                <a14:useLocalDpi xmlns:a14="http://schemas.microsoft.com/office/drawing/2010/main" val="0"/>
              </a:ext>
            </a:extLst>
          </a:blip>
          <a:srcRect l="27180" r="5376" b="-2"/>
          <a:stretch>
            <a:fillRect/>
          </a:stretch>
        </p:blipFill>
        <p:spPr bwMode="auto">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a:noFill/>
        </p:spPr>
      </p:pic>
      <p:pic>
        <p:nvPicPr>
          <p:cNvPr id="4" name="Picture 3" descr="A piano in a room&#10;&#10;AI-generated content may be incorrect.">
            <a:extLst>
              <a:ext uri="{FF2B5EF4-FFF2-40B4-BE49-F238E27FC236}">
                <a16:creationId xmlns:a16="http://schemas.microsoft.com/office/drawing/2014/main" id="{34B5DC73-6BD5-C73D-A738-C653D445EB50}"/>
              </a:ext>
            </a:extLst>
          </p:cNvPr>
          <p:cNvPicPr>
            <a:picLocks noChangeAspect="1"/>
          </p:cNvPicPr>
          <p:nvPr/>
        </p:nvPicPr>
        <p:blipFill>
          <a:blip r:embed="rId4" cstate="print">
            <a:extLst>
              <a:ext uri="{28A0092B-C50C-407E-A947-70E740481C1C}">
                <a14:useLocalDpi xmlns:a14="http://schemas.microsoft.com/office/drawing/2010/main" val="0"/>
              </a:ext>
            </a:extLst>
          </a:blip>
          <a:srcRect r="11827" b="-1"/>
          <a:stretch>
            <a:fillRect/>
          </a:stretch>
        </p:blipFill>
        <p:spPr bwMode="auto">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a:noFill/>
        </p:spPr>
      </p:pic>
      <p:sp>
        <p:nvSpPr>
          <p:cNvPr id="35"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2">
            <a:extLst>
              <a:ext uri="{FF2B5EF4-FFF2-40B4-BE49-F238E27FC236}">
                <a16:creationId xmlns:a16="http://schemas.microsoft.com/office/drawing/2014/main" id="{F3B11A3D-5EF3-D241-9F6F-343244FE81A1}"/>
              </a:ext>
            </a:extLst>
          </p:cNvPr>
          <p:cNvSpPr txBox="1">
            <a:spLocks noChangeArrowheads="1"/>
          </p:cNvSpPr>
          <p:nvPr/>
        </p:nvSpPr>
        <p:spPr bwMode="auto">
          <a:xfrm>
            <a:off x="4413582" y="4544570"/>
            <a:ext cx="7147481" cy="1703830"/>
          </a:xfrm>
          <a:prstGeom prst="rect">
            <a:avLst/>
          </a:prstGeom>
        </p:spPr>
        <p:txBody>
          <a:bodyPr rot="0" vert="horz" lIns="91440" tIns="45720" rIns="91440" bIns="45720" rtlCol="0" anchor="ctr" anchorCtr="0">
            <a:normAutofit/>
          </a:bodyPr>
          <a:lstStyle/>
          <a:p>
            <a:pPr marL="0" marR="0" indent="-228600">
              <a:lnSpc>
                <a:spcPct val="90000"/>
              </a:lnSpc>
              <a:spcAft>
                <a:spcPts val="800"/>
              </a:spcAft>
              <a:buFont typeface="Arial" panose="020B0604020202020204" pitchFamily="34" charset="0"/>
              <a:buChar char="•"/>
            </a:pPr>
            <a:r>
              <a:rPr lang="en-US" sz="2200">
                <a:effectLst/>
              </a:rPr>
              <a:t>Hillview Campus</a:t>
            </a:r>
          </a:p>
          <a:p>
            <a:pPr marL="0" marR="0" indent="-228600">
              <a:lnSpc>
                <a:spcPct val="90000"/>
              </a:lnSpc>
              <a:spcAft>
                <a:spcPts val="800"/>
              </a:spcAft>
              <a:buFont typeface="Arial" panose="020B0604020202020204" pitchFamily="34" charset="0"/>
              <a:buChar char="•"/>
            </a:pPr>
            <a:r>
              <a:rPr lang="en-US" sz="2200">
                <a:effectLst/>
              </a:rPr>
              <a:t>LIFE CENTER</a:t>
            </a:r>
          </a:p>
        </p:txBody>
      </p:sp>
    </p:spTree>
    <p:extLst>
      <p:ext uri="{BB962C8B-B14F-4D97-AF65-F5344CB8AC3E}">
        <p14:creationId xmlns:p14="http://schemas.microsoft.com/office/powerpoint/2010/main" val="252351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indoor, floor, area, furniture&#10;&#10;AI-generated content may be incorrect.">
            <a:extLst>
              <a:ext uri="{FF2B5EF4-FFF2-40B4-BE49-F238E27FC236}">
                <a16:creationId xmlns:a16="http://schemas.microsoft.com/office/drawing/2014/main" id="{C8BF1657-E95C-78D9-7FEC-3883A2956E75}"/>
              </a:ext>
            </a:extLst>
          </p:cNvPr>
          <p:cNvPicPr>
            <a:picLocks noChangeAspect="1"/>
          </p:cNvPicPr>
          <p:nvPr/>
        </p:nvPicPr>
        <p:blipFill>
          <a:blip r:embed="rId2" cstate="print">
            <a:extLst>
              <a:ext uri="{28A0092B-C50C-407E-A947-70E740481C1C}">
                <a14:useLocalDpi xmlns:a14="http://schemas.microsoft.com/office/drawing/2010/main" val="0"/>
              </a:ext>
            </a:extLst>
          </a:blip>
          <a:srcRect l="17699" r="13240" b="-1"/>
          <a:stretch>
            <a:fillRect/>
          </a:stretch>
        </p:blipFill>
        <p:spPr bwMode="auto">
          <a:xfrm>
            <a:off x="6421035" y="643467"/>
            <a:ext cx="5129784" cy="5571066"/>
          </a:xfrm>
          <a:prstGeom prst="rect">
            <a:avLst/>
          </a:prstGeom>
          <a:noFill/>
        </p:spPr>
      </p:pic>
      <p:sp>
        <p:nvSpPr>
          <p:cNvPr id="12" name="Rectangle 11">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indoor, ceiling, furniture, several&#10;&#10;AI-generated content may be incorrect.">
            <a:extLst>
              <a:ext uri="{FF2B5EF4-FFF2-40B4-BE49-F238E27FC236}">
                <a16:creationId xmlns:a16="http://schemas.microsoft.com/office/drawing/2014/main" id="{1398546D-AB52-24BE-E712-584CD7B464E5}"/>
              </a:ext>
            </a:extLst>
          </p:cNvPr>
          <p:cNvPicPr>
            <a:picLocks noChangeAspect="1"/>
          </p:cNvPicPr>
          <p:nvPr/>
        </p:nvPicPr>
        <p:blipFill>
          <a:blip r:embed="rId3" cstate="print">
            <a:extLst>
              <a:ext uri="{28A0092B-C50C-407E-A947-70E740481C1C}">
                <a14:useLocalDpi xmlns:a14="http://schemas.microsoft.com/office/drawing/2010/main" val="0"/>
              </a:ext>
            </a:extLst>
          </a:blip>
          <a:srcRect l="9036" r="21904" b="-1"/>
          <a:stretch>
            <a:fillRect/>
          </a:stretch>
        </p:blipFill>
        <p:spPr bwMode="auto">
          <a:xfrm>
            <a:off x="641180" y="643467"/>
            <a:ext cx="5129784" cy="5571066"/>
          </a:xfrm>
          <a:prstGeom prst="rect">
            <a:avLst/>
          </a:prstGeom>
          <a:noFill/>
        </p:spPr>
      </p:pic>
    </p:spTree>
    <p:extLst>
      <p:ext uri="{BB962C8B-B14F-4D97-AF65-F5344CB8AC3E}">
        <p14:creationId xmlns:p14="http://schemas.microsoft.com/office/powerpoint/2010/main" val="3540120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B09E-854F-D429-9A18-DB20DC7CB22C}"/>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C637B784-1A8D-2B8A-19F2-400AE43569D4}"/>
              </a:ext>
            </a:extLst>
          </p:cNvPr>
          <p:cNvSpPr>
            <a:spLocks noGrp="1"/>
          </p:cNvSpPr>
          <p:nvPr>
            <p:ph type="subTitle" idx="1"/>
          </p:nvPr>
        </p:nvSpPr>
        <p:spPr/>
        <p:txBody>
          <a:bodyPr/>
          <a:lstStyle/>
          <a:p>
            <a:r>
              <a:rPr lang="en-US"/>
              <a:t>  </a:t>
            </a:r>
            <a:endParaRPr lang="en-US" dirty="0"/>
          </a:p>
        </p:txBody>
      </p:sp>
    </p:spTree>
    <p:extLst>
      <p:ext uri="{BB962C8B-B14F-4D97-AF65-F5344CB8AC3E}">
        <p14:creationId xmlns:p14="http://schemas.microsoft.com/office/powerpoint/2010/main" val="1984774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Slide Background Fill">
            <a:extLst>
              <a:ext uri="{FF2B5EF4-FFF2-40B4-BE49-F238E27FC236}">
                <a16:creationId xmlns:a16="http://schemas.microsoft.com/office/drawing/2014/main" id="{44D65982-4F00-4330-8DAA-DE6A9E4D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Color Cover">
            <a:extLst>
              <a:ext uri="{FF2B5EF4-FFF2-40B4-BE49-F238E27FC236}">
                <a16:creationId xmlns:a16="http://schemas.microsoft.com/office/drawing/2014/main" id="{009115B9-5BFD-478D-9C87-29ADB3AF1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9" name="Group 28">
            <a:extLst>
              <a:ext uri="{FF2B5EF4-FFF2-40B4-BE49-F238E27FC236}">
                <a16:creationId xmlns:a16="http://schemas.microsoft.com/office/drawing/2014/main" id="{8D57F946-2E03-4DE1-91F8-25BEDC6635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2"/>
            <a:ext cx="3468234" cy="6858000"/>
            <a:chOff x="651279" y="598259"/>
            <a:chExt cx="10889442" cy="5680742"/>
          </a:xfrm>
        </p:grpSpPr>
        <p:sp>
          <p:nvSpPr>
            <p:cNvPr id="30" name="Color">
              <a:extLst>
                <a:ext uri="{FF2B5EF4-FFF2-40B4-BE49-F238E27FC236}">
                  <a16:creationId xmlns:a16="http://schemas.microsoft.com/office/drawing/2014/main" id="{1598881B-E007-4AAF-BA50-0AD618219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Color">
              <a:extLst>
                <a:ext uri="{FF2B5EF4-FFF2-40B4-BE49-F238E27FC236}">
                  <a16:creationId xmlns:a16="http://schemas.microsoft.com/office/drawing/2014/main" id="{87A6DD9E-16A5-46AE-A522-D46D6BEDF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grpSp>
        <p:nvGrpSpPr>
          <p:cNvPr id="33" name="Group 32">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4" name="Freeform: Shape 33">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Freeform: Shape 34">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Freeform: Shape 35">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Freeform: Shape 36">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Freeform: Shape 37">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Freeform: Shape 38">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Freeform: Shape 39">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extBox 1">
            <a:extLst>
              <a:ext uri="{FF2B5EF4-FFF2-40B4-BE49-F238E27FC236}">
                <a16:creationId xmlns:a16="http://schemas.microsoft.com/office/drawing/2014/main" id="{12A9EABD-EE5B-04E5-AC65-9F7E22EC7062}"/>
              </a:ext>
            </a:extLst>
          </p:cNvPr>
          <p:cNvSpPr txBox="1"/>
          <p:nvPr/>
        </p:nvSpPr>
        <p:spPr>
          <a:xfrm>
            <a:off x="27646" y="2252546"/>
            <a:ext cx="3328860" cy="302198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ptos Display" panose="02110004020202020204"/>
                <a:ea typeface="+mn-ea"/>
                <a:cs typeface="+mn-cs"/>
              </a:rPr>
              <a:t>Update to</a:t>
            </a:r>
          </a:p>
        </p:txBody>
      </p:sp>
      <p:graphicFrame>
        <p:nvGraphicFramePr>
          <p:cNvPr id="42" name="Content Placeholder 2">
            <a:extLst>
              <a:ext uri="{FF2B5EF4-FFF2-40B4-BE49-F238E27FC236}">
                <a16:creationId xmlns:a16="http://schemas.microsoft.com/office/drawing/2014/main" id="{11BAF634-B843-2069-6EFF-C89D58E70B43}"/>
              </a:ext>
            </a:extLst>
          </p:cNvPr>
          <p:cNvGraphicFramePr>
            <a:graphicFrameLocks noGrp="1"/>
          </p:cNvGraphicFramePr>
          <p:nvPr>
            <p:ph idx="1"/>
            <p:extLst>
              <p:ext uri="{D42A27DB-BD31-4B8C-83A1-F6EECF244321}">
                <p14:modId xmlns:p14="http://schemas.microsoft.com/office/powerpoint/2010/main" val="830768676"/>
              </p:ext>
            </p:extLst>
          </p:nvPr>
        </p:nvGraphicFramePr>
        <p:xfrm>
          <a:off x="-24596" y="0"/>
          <a:ext cx="12188950" cy="6857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Straight Connector 4">
            <a:extLst>
              <a:ext uri="{FF2B5EF4-FFF2-40B4-BE49-F238E27FC236}">
                <a16:creationId xmlns:a16="http://schemas.microsoft.com/office/drawing/2014/main" id="{D5ABF4A8-8474-3E3C-B2EF-B593534C4570}"/>
              </a:ext>
            </a:extLst>
          </p:cNvPr>
          <p:cNvCxnSpPr>
            <a:cxnSpLocks/>
          </p:cNvCxnSpPr>
          <p:nvPr/>
        </p:nvCxnSpPr>
        <p:spPr>
          <a:xfrm>
            <a:off x="5346955" y="6556075"/>
            <a:ext cx="545477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9065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icture containing indoor, floor, wall">
            <a:extLst>
              <a:ext uri="{FF2B5EF4-FFF2-40B4-BE49-F238E27FC236}">
                <a16:creationId xmlns:a16="http://schemas.microsoft.com/office/drawing/2014/main" id="{3FF17527-FAC3-8381-8D38-729CABD5D9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t="21607" b="1970"/>
          <a:stretch>
            <a:fillRect/>
          </a:stretch>
        </p:blipFill>
        <p:spPr bwMode="auto">
          <a:xfrm>
            <a:off x="457200" y="714113"/>
            <a:ext cx="11277600" cy="5429774"/>
          </a:xfrm>
          <a:prstGeom prst="rect">
            <a:avLst/>
          </a:prstGeom>
          <a:noFill/>
        </p:spPr>
      </p:pic>
    </p:spTree>
    <p:extLst>
      <p:ext uri="{BB962C8B-B14F-4D97-AF65-F5344CB8AC3E}">
        <p14:creationId xmlns:p14="http://schemas.microsoft.com/office/powerpoint/2010/main" val="549311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35" name="Freeform: Shape 34">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descr="May be an image of indoors">
            <a:extLst>
              <a:ext uri="{FF2B5EF4-FFF2-40B4-BE49-F238E27FC236}">
                <a16:creationId xmlns:a16="http://schemas.microsoft.com/office/drawing/2014/main" id="{2258A851-87D1-B292-E4AF-817EE03D8EA6}"/>
              </a:ext>
            </a:extLst>
          </p:cNvPr>
          <p:cNvPicPr>
            <a:picLocks noChangeAspect="1"/>
          </p:cNvPicPr>
          <p:nvPr/>
        </p:nvPicPr>
        <p:blipFill>
          <a:blip r:embed="rId2" cstate="print">
            <a:extLst>
              <a:ext uri="{28A0092B-C50C-407E-A947-70E740481C1C}">
                <a14:useLocalDpi xmlns:a14="http://schemas.microsoft.com/office/drawing/2010/main" val="0"/>
              </a:ext>
            </a:extLst>
          </a:blip>
          <a:srcRect l="7609" r="7612" b="3"/>
          <a:stretch>
            <a:fillRect/>
          </a:stretch>
        </p:blipFill>
        <p:spPr bwMode="auto">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p:spPr>
      </p:pic>
      <p:sp>
        <p:nvSpPr>
          <p:cNvPr id="36" name="Freeform: Shape 35">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Freeform: Shape 36">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 name="Picture 2" descr="A picture containing indoor, wall, bathroom, ceiling">
            <a:extLst>
              <a:ext uri="{FF2B5EF4-FFF2-40B4-BE49-F238E27FC236}">
                <a16:creationId xmlns:a16="http://schemas.microsoft.com/office/drawing/2014/main" id="{97043346-0367-1547-4DD0-4F03A8027370}"/>
              </a:ext>
            </a:extLst>
          </p:cNvPr>
          <p:cNvPicPr>
            <a:picLocks noChangeAspect="1"/>
          </p:cNvPicPr>
          <p:nvPr/>
        </p:nvPicPr>
        <p:blipFill>
          <a:blip r:embed="rId3" cstate="print">
            <a:extLst>
              <a:ext uri="{28A0092B-C50C-407E-A947-70E740481C1C}">
                <a14:useLocalDpi xmlns:a14="http://schemas.microsoft.com/office/drawing/2010/main" val="0"/>
              </a:ext>
            </a:extLst>
          </a:blip>
          <a:srcRect l="85" r="21674" b="-1"/>
          <a:stretch>
            <a:fillRect/>
          </a:stretch>
        </p:blipFill>
        <p:spPr bwMode="auto">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p:spPr>
      </p:pic>
      <p:sp>
        <p:nvSpPr>
          <p:cNvPr id="38" name="Freeform: Shape 37">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2355002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64E23E2-7440-4E36-A67B-0F88C5F7E1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06949AE-010D-4C18-8AED-7872085AD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5458121" cy="5897880"/>
          </a:xfrm>
          <a:prstGeom prst="rect">
            <a:avLst/>
          </a:prstGeom>
          <a:solidFill>
            <a:srgbClr val="FFFFFF"/>
          </a:solidFill>
          <a:ln w="19050">
            <a:solidFill>
              <a:srgbClr val="94E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wall, kitchen, ceiling&#10;&#10;AI-generated content may be incorrect.">
            <a:extLst>
              <a:ext uri="{FF2B5EF4-FFF2-40B4-BE49-F238E27FC236}">
                <a16:creationId xmlns:a16="http://schemas.microsoft.com/office/drawing/2014/main" id="{58419F49-276C-62B7-5D94-5C3CC8504582}"/>
              </a:ext>
            </a:extLst>
          </p:cNvPr>
          <p:cNvPicPr>
            <a:picLocks noChangeAspect="1"/>
          </p:cNvPicPr>
          <p:nvPr/>
        </p:nvPicPr>
        <p:blipFill>
          <a:blip r:embed="rId2" cstate="print">
            <a:extLst>
              <a:ext uri="{28A0092B-C50C-407E-A947-70E740481C1C}">
                <a14:useLocalDpi xmlns:a14="http://schemas.microsoft.com/office/drawing/2010/main" val="0"/>
              </a:ext>
            </a:extLst>
          </a:blip>
          <a:srcRect r="15625"/>
          <a:stretch>
            <a:fillRect/>
          </a:stretch>
        </p:blipFill>
        <p:spPr bwMode="auto">
          <a:xfrm rot="5400000">
            <a:off x="420539" y="960000"/>
            <a:ext cx="5571066" cy="4952060"/>
          </a:xfrm>
          <a:prstGeom prst="rect">
            <a:avLst/>
          </a:prstGeom>
          <a:noFill/>
        </p:spPr>
      </p:pic>
      <p:sp>
        <p:nvSpPr>
          <p:cNvPr id="30" name="Rectangle 29">
            <a:extLst>
              <a:ext uri="{FF2B5EF4-FFF2-40B4-BE49-F238E27FC236}">
                <a16:creationId xmlns:a16="http://schemas.microsoft.com/office/drawing/2014/main" id="{FE54AADB-50C7-4293-94C0-27361A32B8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1" cy="5897880"/>
          </a:xfrm>
          <a:prstGeom prst="rect">
            <a:avLst/>
          </a:prstGeom>
          <a:solidFill>
            <a:srgbClr val="FFFFFF"/>
          </a:solidFill>
          <a:ln w="19050">
            <a:solidFill>
              <a:srgbClr val="94E4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May be an image of indoors">
            <a:extLst>
              <a:ext uri="{FF2B5EF4-FFF2-40B4-BE49-F238E27FC236}">
                <a16:creationId xmlns:a16="http://schemas.microsoft.com/office/drawing/2014/main" id="{B08F9541-AC2C-20E7-78E4-15EF0479CB26}"/>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t="6942" b="8683"/>
          <a:stretch>
            <a:fillRect/>
          </a:stretch>
        </p:blipFill>
        <p:spPr bwMode="auto">
          <a:xfrm>
            <a:off x="6509896" y="643467"/>
            <a:ext cx="4952059" cy="5571066"/>
          </a:xfrm>
          <a:prstGeom prst="rect">
            <a:avLst/>
          </a:prstGeom>
          <a:noFill/>
        </p:spPr>
      </p:pic>
    </p:spTree>
    <p:extLst>
      <p:ext uri="{BB962C8B-B14F-4D97-AF65-F5344CB8AC3E}">
        <p14:creationId xmlns:p14="http://schemas.microsoft.com/office/powerpoint/2010/main" val="5308729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70510F4D-DBC5-F0CD-2868-2E9F305C447F}"/>
              </a:ext>
            </a:extLst>
          </p:cNvPr>
          <p:cNvGraphicFramePr/>
          <p:nvPr>
            <p:extLst>
              <p:ext uri="{D42A27DB-BD31-4B8C-83A1-F6EECF244321}">
                <p14:modId xmlns:p14="http://schemas.microsoft.com/office/powerpoint/2010/main" val="3901775789"/>
              </p:ext>
            </p:extLst>
          </p:nvPr>
        </p:nvGraphicFramePr>
        <p:xfrm>
          <a:off x="922825" y="181153"/>
          <a:ext cx="8688110"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5133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5FC4B-9308-56D1-05C2-3329C56EDCC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7591799-FE17-54D3-ACF8-55AE87AA88FB}"/>
              </a:ext>
            </a:extLst>
          </p:cNvPr>
          <p:cNvSpPr txBox="1"/>
          <p:nvPr/>
        </p:nvSpPr>
        <p:spPr>
          <a:xfrm>
            <a:off x="27646" y="2252546"/>
            <a:ext cx="3328860" cy="302198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ptos Display" panose="02110004020202020204"/>
                <a:ea typeface="+mn-ea"/>
                <a:cs typeface="+mn-cs"/>
              </a:rPr>
              <a:t>Updates to Resident Spaces</a:t>
            </a:r>
          </a:p>
          <a:p>
            <a:pPr marL="0" marR="0" lvl="0" indent="0" algn="l" defTabSz="914400" rtl="0" eaLnBrk="1" fontAlgn="auto" latinLnBrk="0" hangingPunct="1">
              <a:lnSpc>
                <a:spcPct val="90000"/>
              </a:lnSpc>
              <a:spcBef>
                <a:spcPct val="0"/>
              </a:spcBef>
              <a:spcAft>
                <a:spcPts val="600"/>
              </a:spcAft>
              <a:buClrTx/>
              <a:buSzTx/>
              <a:buFontTx/>
              <a:buNone/>
              <a:tabLst/>
              <a:defRPr/>
            </a:pPr>
            <a:r>
              <a:rPr lang="en-US" sz="1600" dirty="0">
                <a:solidFill>
                  <a:prstClr val="white"/>
                </a:solidFill>
                <a:latin typeface="Aptos Display" panose="02110004020202020204"/>
              </a:rPr>
              <a:t>Anticipate final occupancy approval next week.  DHS here Wednesday and Thursday for walk through.</a:t>
            </a:r>
            <a:endParaRPr kumimoji="0" lang="en-US" sz="1600" b="0" i="0" u="none" strike="noStrike" kern="1200" cap="none" spc="0" normalizeH="0" baseline="0" noProof="0" dirty="0">
              <a:ln>
                <a:noFill/>
              </a:ln>
              <a:solidFill>
                <a:prstClr val="white"/>
              </a:solidFill>
              <a:effectLst/>
              <a:uLnTx/>
              <a:uFillTx/>
              <a:latin typeface="Aptos Display" panose="02110004020202020204"/>
              <a:ea typeface="+mn-ea"/>
              <a:cs typeface="+mn-cs"/>
            </a:endParaRPr>
          </a:p>
        </p:txBody>
      </p:sp>
      <p:graphicFrame>
        <p:nvGraphicFramePr>
          <p:cNvPr id="17" name="Content Placeholder 5">
            <a:extLst>
              <a:ext uri="{FF2B5EF4-FFF2-40B4-BE49-F238E27FC236}">
                <a16:creationId xmlns:a16="http://schemas.microsoft.com/office/drawing/2014/main" id="{18137915-9F1C-0837-5CDA-B935E5C3A609}"/>
              </a:ext>
            </a:extLst>
          </p:cNvPr>
          <p:cNvGraphicFramePr>
            <a:graphicFrameLocks noGrp="1"/>
          </p:cNvGraphicFramePr>
          <p:nvPr>
            <p:ph idx="1"/>
            <p:extLst>
              <p:ext uri="{D42A27DB-BD31-4B8C-83A1-F6EECF244321}">
                <p14:modId xmlns:p14="http://schemas.microsoft.com/office/powerpoint/2010/main" val="2599086490"/>
              </p:ext>
            </p:extLst>
          </p:nvPr>
        </p:nvGraphicFramePr>
        <p:xfrm>
          <a:off x="838200" y="1104901"/>
          <a:ext cx="10515600" cy="5072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86139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27A4595-F9B7-2BA4-B8D8-051C3D4A20F1}"/>
              </a:ext>
            </a:extLst>
          </p:cNvPr>
          <p:cNvPicPr>
            <a:picLocks noChangeAspect="1"/>
          </p:cNvPicPr>
          <p:nvPr/>
        </p:nvPicPr>
        <p:blipFill>
          <a:blip r:embed="rId2"/>
          <a:srcRect l="13535" r="27117" b="-2"/>
          <a:stretch>
            <a:fillRect/>
          </a:stretch>
        </p:blipFill>
        <p:spPr>
          <a:xfrm>
            <a:off x="0"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graphicFrame>
        <p:nvGraphicFramePr>
          <p:cNvPr id="26" name="TextBox 2">
            <a:extLst>
              <a:ext uri="{FF2B5EF4-FFF2-40B4-BE49-F238E27FC236}">
                <a16:creationId xmlns:a16="http://schemas.microsoft.com/office/drawing/2014/main" id="{9ACEE673-1FDD-4A4D-383A-F0568E6E5306}"/>
              </a:ext>
            </a:extLst>
          </p:cNvPr>
          <p:cNvGraphicFramePr/>
          <p:nvPr>
            <p:extLst>
              <p:ext uri="{D42A27DB-BD31-4B8C-83A1-F6EECF244321}">
                <p14:modId xmlns:p14="http://schemas.microsoft.com/office/powerpoint/2010/main" val="1311955535"/>
              </p:ext>
            </p:extLst>
          </p:nvPr>
        </p:nvGraphicFramePr>
        <p:xfrm>
          <a:off x="6417734" y="2614612"/>
          <a:ext cx="5291663" cy="3752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D383912F-2B9C-0283-9747-32E1AFF1C4F6}"/>
              </a:ext>
            </a:extLst>
          </p:cNvPr>
          <p:cNvSpPr txBox="1"/>
          <p:nvPr/>
        </p:nvSpPr>
        <p:spPr>
          <a:xfrm>
            <a:off x="2717322" y="213955"/>
            <a:ext cx="4399470" cy="2400657"/>
          </a:xfrm>
          <a:prstGeom prst="rect">
            <a:avLst/>
          </a:prstGeom>
          <a:noFill/>
        </p:spPr>
        <p:txBody>
          <a:bodyPr wrap="square">
            <a:spAutoFit/>
          </a:bodyPr>
          <a:lstStyle/>
          <a:p>
            <a:pPr lvl="0"/>
            <a:r>
              <a:rPr lang="en-US" sz="5000" dirty="0"/>
              <a:t>Tentative timeline for completion</a:t>
            </a:r>
            <a:endParaRPr lang="en-US" dirty="0"/>
          </a:p>
        </p:txBody>
      </p:sp>
    </p:spTree>
    <p:extLst>
      <p:ext uri="{BB962C8B-B14F-4D97-AF65-F5344CB8AC3E}">
        <p14:creationId xmlns:p14="http://schemas.microsoft.com/office/powerpoint/2010/main" val="2089299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ndoor, ceiling, wall, building&#10;&#10;AI-generated content may be incorrect.">
            <a:extLst>
              <a:ext uri="{FF2B5EF4-FFF2-40B4-BE49-F238E27FC236}">
                <a16:creationId xmlns:a16="http://schemas.microsoft.com/office/drawing/2014/main" id="{C5885B3E-605B-C9A4-2B46-4B0F04106F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43467" y="1444625"/>
            <a:ext cx="5291666" cy="3968750"/>
          </a:xfrm>
          <a:prstGeom prst="rect">
            <a:avLst/>
          </a:prstGeom>
          <a:noFill/>
        </p:spPr>
      </p:pic>
      <p:pic>
        <p:nvPicPr>
          <p:cNvPr id="2" name="Picture 1" descr="A group of people in a room&#10;&#10;AI-generated content may be incorrect.">
            <a:extLst>
              <a:ext uri="{FF2B5EF4-FFF2-40B4-BE49-F238E27FC236}">
                <a16:creationId xmlns:a16="http://schemas.microsoft.com/office/drawing/2014/main" id="{BEA8C864-094B-C47F-11CC-9C3C11FCEC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256865" y="1543843"/>
            <a:ext cx="5291667" cy="3770314"/>
          </a:xfrm>
          <a:prstGeom prst="rect">
            <a:avLst/>
          </a:prstGeom>
          <a:noFill/>
        </p:spPr>
      </p:pic>
    </p:spTree>
    <p:extLst>
      <p:ext uri="{BB962C8B-B14F-4D97-AF65-F5344CB8AC3E}">
        <p14:creationId xmlns:p14="http://schemas.microsoft.com/office/powerpoint/2010/main" val="3887492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1639</TotalTime>
  <Words>339</Words>
  <Application>Microsoft Office PowerPoint</Application>
  <PresentationFormat>Widescreen</PresentationFormat>
  <Paragraphs>39</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Meiryo</vt: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Kelly Kramer</dc:creator>
  <cp:lastModifiedBy>Kelly Kramer</cp:lastModifiedBy>
  <cp:revision>8</cp:revision>
  <dcterms:created xsi:type="dcterms:W3CDTF">2025-05-22T18:04:48Z</dcterms:created>
  <dcterms:modified xsi:type="dcterms:W3CDTF">2025-09-03T16:52:36Z</dcterms:modified>
</cp:coreProperties>
</file>