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65" r:id="rId2"/>
    <p:sldId id="281" r:id="rId3"/>
    <p:sldId id="282" r:id="rId4"/>
    <p:sldId id="283" r:id="rId5"/>
    <p:sldId id="271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41" autoAdjust="0"/>
  </p:normalViewPr>
  <p:slideViewPr>
    <p:cSldViewPr snapToGrid="0">
      <p:cViewPr varScale="1">
        <p:scale>
          <a:sx n="59" d="100"/>
          <a:sy n="59" d="100"/>
        </p:scale>
        <p:origin x="8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tti Brown" userId="57df774b-4500-4aba-8f68-3985117c3374" providerId="ADAL" clId="{8F738F49-1ED2-4899-AEA4-CDC69269C17A}"/>
    <pc:docChg chg="custSel addSld delSld modSld">
      <pc:chgData name="Hetti Brown" userId="57df774b-4500-4aba-8f68-3985117c3374" providerId="ADAL" clId="{8F738F49-1ED2-4899-AEA4-CDC69269C17A}" dt="2025-04-29T20:13:47.579" v="2244" actId="313"/>
      <pc:docMkLst>
        <pc:docMk/>
      </pc:docMkLst>
      <pc:sldChg chg="modSp mod">
        <pc:chgData name="Hetti Brown" userId="57df774b-4500-4aba-8f68-3985117c3374" providerId="ADAL" clId="{8F738F49-1ED2-4899-AEA4-CDC69269C17A}" dt="2025-04-29T19:45:41.130" v="44" actId="20577"/>
        <pc:sldMkLst>
          <pc:docMk/>
          <pc:sldMk cId="2006411745" sldId="265"/>
        </pc:sldMkLst>
        <pc:spChg chg="mod">
          <ac:chgData name="Hetti Brown" userId="57df774b-4500-4aba-8f68-3985117c3374" providerId="ADAL" clId="{8F738F49-1ED2-4899-AEA4-CDC69269C17A}" dt="2025-04-29T19:45:41.130" v="44" actId="20577"/>
          <ac:spMkLst>
            <pc:docMk/>
            <pc:sldMk cId="2006411745" sldId="265"/>
            <ac:spMk id="3" creationId="{00000000-0000-0000-0000-000000000000}"/>
          </ac:spMkLst>
        </pc:spChg>
      </pc:sldChg>
      <pc:sldChg chg="del">
        <pc:chgData name="Hetti Brown" userId="57df774b-4500-4aba-8f68-3985117c3374" providerId="ADAL" clId="{8F738F49-1ED2-4899-AEA4-CDC69269C17A}" dt="2025-04-29T19:45:19.836" v="28" actId="2696"/>
        <pc:sldMkLst>
          <pc:docMk/>
          <pc:sldMk cId="1459455296" sldId="266"/>
        </pc:sldMkLst>
      </pc:sldChg>
      <pc:sldChg chg="modSp mod">
        <pc:chgData name="Hetti Brown" userId="57df774b-4500-4aba-8f68-3985117c3374" providerId="ADAL" clId="{8F738F49-1ED2-4899-AEA4-CDC69269C17A}" dt="2025-04-29T20:11:24.103" v="2216" actId="20577"/>
        <pc:sldMkLst>
          <pc:docMk/>
          <pc:sldMk cId="766666310" sldId="271"/>
        </pc:sldMkLst>
        <pc:spChg chg="mod">
          <ac:chgData name="Hetti Brown" userId="57df774b-4500-4aba-8f68-3985117c3374" providerId="ADAL" clId="{8F738F49-1ED2-4899-AEA4-CDC69269C17A}" dt="2025-04-29T20:11:24.103" v="2216" actId="20577"/>
          <ac:spMkLst>
            <pc:docMk/>
            <pc:sldMk cId="766666310" sldId="271"/>
            <ac:spMk id="3" creationId="{00000000-0000-0000-0000-000000000000}"/>
          </ac:spMkLst>
        </pc:spChg>
      </pc:sldChg>
      <pc:sldChg chg="del">
        <pc:chgData name="Hetti Brown" userId="57df774b-4500-4aba-8f68-3985117c3374" providerId="ADAL" clId="{8F738F49-1ED2-4899-AEA4-CDC69269C17A}" dt="2025-04-29T19:45:19.836" v="28" actId="2696"/>
        <pc:sldMkLst>
          <pc:docMk/>
          <pc:sldMk cId="1947734373" sldId="277"/>
        </pc:sldMkLst>
      </pc:sldChg>
      <pc:sldChg chg="del">
        <pc:chgData name="Hetti Brown" userId="57df774b-4500-4aba-8f68-3985117c3374" providerId="ADAL" clId="{8F738F49-1ED2-4899-AEA4-CDC69269C17A}" dt="2025-04-29T19:45:19.836" v="28" actId="2696"/>
        <pc:sldMkLst>
          <pc:docMk/>
          <pc:sldMk cId="1919159868" sldId="278"/>
        </pc:sldMkLst>
      </pc:sldChg>
      <pc:sldChg chg="del">
        <pc:chgData name="Hetti Brown" userId="57df774b-4500-4aba-8f68-3985117c3374" providerId="ADAL" clId="{8F738F49-1ED2-4899-AEA4-CDC69269C17A}" dt="2025-04-29T19:45:19.836" v="28" actId="2696"/>
        <pc:sldMkLst>
          <pc:docMk/>
          <pc:sldMk cId="1747275611" sldId="279"/>
        </pc:sldMkLst>
      </pc:sldChg>
      <pc:sldChg chg="del">
        <pc:chgData name="Hetti Brown" userId="57df774b-4500-4aba-8f68-3985117c3374" providerId="ADAL" clId="{8F738F49-1ED2-4899-AEA4-CDC69269C17A}" dt="2025-04-29T19:45:19.836" v="28" actId="2696"/>
        <pc:sldMkLst>
          <pc:docMk/>
          <pc:sldMk cId="126051666" sldId="280"/>
        </pc:sldMkLst>
      </pc:sldChg>
      <pc:sldChg chg="delSp modSp mod modNotesTx">
        <pc:chgData name="Hetti Brown" userId="57df774b-4500-4aba-8f68-3985117c3374" providerId="ADAL" clId="{8F738F49-1ED2-4899-AEA4-CDC69269C17A}" dt="2025-04-29T20:12:14.179" v="2220"/>
        <pc:sldMkLst>
          <pc:docMk/>
          <pc:sldMk cId="2841037568" sldId="281"/>
        </pc:sldMkLst>
        <pc:spChg chg="mod">
          <ac:chgData name="Hetti Brown" userId="57df774b-4500-4aba-8f68-3985117c3374" providerId="ADAL" clId="{8F738F49-1ED2-4899-AEA4-CDC69269C17A}" dt="2025-04-29T19:54:39.580" v="815" actId="1076"/>
          <ac:spMkLst>
            <pc:docMk/>
            <pc:sldMk cId="2841037568" sldId="281"/>
            <ac:spMk id="12" creationId="{00000000-0000-0000-0000-000000000000}"/>
          </ac:spMkLst>
        </pc:spChg>
        <pc:spChg chg="mod">
          <ac:chgData name="Hetti Brown" userId="57df774b-4500-4aba-8f68-3985117c3374" providerId="ADAL" clId="{8F738F49-1ED2-4899-AEA4-CDC69269C17A}" dt="2025-04-29T20:12:14.179" v="2220"/>
          <ac:spMkLst>
            <pc:docMk/>
            <pc:sldMk cId="2841037568" sldId="281"/>
            <ac:spMk id="13" creationId="{00000000-0000-0000-0000-000000000000}"/>
          </ac:spMkLst>
        </pc:spChg>
        <pc:spChg chg="del">
          <ac:chgData name="Hetti Brown" userId="57df774b-4500-4aba-8f68-3985117c3374" providerId="ADAL" clId="{8F738F49-1ED2-4899-AEA4-CDC69269C17A}" dt="2025-04-29T19:49:48.556" v="484" actId="478"/>
          <ac:spMkLst>
            <pc:docMk/>
            <pc:sldMk cId="2841037568" sldId="281"/>
            <ac:spMk id="14" creationId="{00000000-0000-0000-0000-000000000000}"/>
          </ac:spMkLst>
        </pc:spChg>
        <pc:spChg chg="del">
          <ac:chgData name="Hetti Brown" userId="57df774b-4500-4aba-8f68-3985117c3374" providerId="ADAL" clId="{8F738F49-1ED2-4899-AEA4-CDC69269C17A}" dt="2025-04-29T19:49:51.929" v="485" actId="478"/>
          <ac:spMkLst>
            <pc:docMk/>
            <pc:sldMk cId="2841037568" sldId="281"/>
            <ac:spMk id="15" creationId="{00000000-0000-0000-0000-000000000000}"/>
          </ac:spMkLst>
        </pc:spChg>
      </pc:sldChg>
      <pc:sldChg chg="del">
        <pc:chgData name="Hetti Brown" userId="57df774b-4500-4aba-8f68-3985117c3374" providerId="ADAL" clId="{8F738F49-1ED2-4899-AEA4-CDC69269C17A}" dt="2025-04-29T19:45:19.836" v="28" actId="2696"/>
        <pc:sldMkLst>
          <pc:docMk/>
          <pc:sldMk cId="1776854914" sldId="282"/>
        </pc:sldMkLst>
      </pc:sldChg>
      <pc:sldChg chg="modSp new mod modNotesTx">
        <pc:chgData name="Hetti Brown" userId="57df774b-4500-4aba-8f68-3985117c3374" providerId="ADAL" clId="{8F738F49-1ED2-4899-AEA4-CDC69269C17A}" dt="2025-04-29T20:13:34.928" v="2243" actId="20577"/>
        <pc:sldMkLst>
          <pc:docMk/>
          <pc:sldMk cId="4092797036" sldId="282"/>
        </pc:sldMkLst>
        <pc:spChg chg="mod">
          <ac:chgData name="Hetti Brown" userId="57df774b-4500-4aba-8f68-3985117c3374" providerId="ADAL" clId="{8F738F49-1ED2-4899-AEA4-CDC69269C17A}" dt="2025-04-29T19:54:53.667" v="832" actId="20577"/>
          <ac:spMkLst>
            <pc:docMk/>
            <pc:sldMk cId="4092797036" sldId="282"/>
            <ac:spMk id="2" creationId="{8CF692FF-97FA-78D4-33EE-44364A61B66E}"/>
          </ac:spMkLst>
        </pc:spChg>
        <pc:spChg chg="mod">
          <ac:chgData name="Hetti Brown" userId="57df774b-4500-4aba-8f68-3985117c3374" providerId="ADAL" clId="{8F738F49-1ED2-4899-AEA4-CDC69269C17A}" dt="2025-04-29T20:13:24.465" v="2242" actId="20577"/>
          <ac:spMkLst>
            <pc:docMk/>
            <pc:sldMk cId="4092797036" sldId="282"/>
            <ac:spMk id="3" creationId="{4EF5A515-0E4A-3FA5-C061-AD0613D404B9}"/>
          </ac:spMkLst>
        </pc:spChg>
      </pc:sldChg>
      <pc:sldChg chg="del">
        <pc:chgData name="Hetti Brown" userId="57df774b-4500-4aba-8f68-3985117c3374" providerId="ADAL" clId="{8F738F49-1ED2-4899-AEA4-CDC69269C17A}" dt="2025-04-29T19:45:19.836" v="28" actId="2696"/>
        <pc:sldMkLst>
          <pc:docMk/>
          <pc:sldMk cId="2460836081" sldId="283"/>
        </pc:sldMkLst>
      </pc:sldChg>
      <pc:sldChg chg="modSp add mod modNotesTx">
        <pc:chgData name="Hetti Brown" userId="57df774b-4500-4aba-8f68-3985117c3374" providerId="ADAL" clId="{8F738F49-1ED2-4899-AEA4-CDC69269C17A}" dt="2025-04-29T20:13:47.579" v="2244" actId="313"/>
        <pc:sldMkLst>
          <pc:docMk/>
          <pc:sldMk cId="2492672953" sldId="283"/>
        </pc:sldMkLst>
        <pc:spChg chg="mod">
          <ac:chgData name="Hetti Brown" userId="57df774b-4500-4aba-8f68-3985117c3374" providerId="ADAL" clId="{8F738F49-1ED2-4899-AEA4-CDC69269C17A}" dt="2025-04-29T20:13:47.579" v="2244" actId="313"/>
          <ac:spMkLst>
            <pc:docMk/>
            <pc:sldMk cId="2492672953" sldId="283"/>
            <ac:spMk id="3" creationId="{7A62ED09-A92D-C3AB-C3D3-917602581253}"/>
          </ac:spMkLst>
        </pc:spChg>
      </pc:sldChg>
      <pc:sldChg chg="del">
        <pc:chgData name="Hetti Brown" userId="57df774b-4500-4aba-8f68-3985117c3374" providerId="ADAL" clId="{8F738F49-1ED2-4899-AEA4-CDC69269C17A}" dt="2025-04-29T19:45:19.836" v="28" actId="2696"/>
        <pc:sldMkLst>
          <pc:docMk/>
          <pc:sldMk cId="285531121" sldId="28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3E0FE63-A493-4A72-A168-74F5E6BB1531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F9A026-9569-46A8-BD2A-69DB37C03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730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83E72DF-786F-4CB4-A9CD-A8283F2523DE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B0F39ED-FD95-4597-8242-FB25B4394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703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D714E-75D6-4B36-A415-2DD018ED89C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800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1. This is a budget brief that focuses on discretionary funding that the White House is proposing. The Departments have opportunities to make recommendations or appeals for changes.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D714E-75D6-4B36-A415-2DD018ED89C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936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SAMHSA cuts include: infant and early childhood mental health, crisis response grants, criminal and juvenile justice programs, Homeless prevention programs. Maintains 988 hotline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F39ED-FD95-4597-8242-FB25B43942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757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56FC8A-63C8-D8C1-C056-5D0F830BD3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F25428F-E24C-72AC-67AD-34FFFE86AB9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E74E803-1414-4025-5515-4579099965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3E9AE-C97F-7456-5ADF-95E7747290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F39ED-FD95-4597-8242-FB25B43942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144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D714E-75D6-4B36-A415-2DD018ED89C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278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7CF4-683B-45B8-9788-AFA09E784A5F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A48B4-932A-401A-8E45-EE7B208DF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481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7CF4-683B-45B8-9788-AFA09E784A5F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A48B4-932A-401A-8E45-EE7B208DF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89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7CF4-683B-45B8-9788-AFA09E784A5F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A48B4-932A-401A-8E45-EE7B208DF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680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7CF4-683B-45B8-9788-AFA09E784A5F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A48B4-932A-401A-8E45-EE7B208DF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13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7CF4-683B-45B8-9788-AFA09E784A5F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A48B4-932A-401A-8E45-EE7B208DF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610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7CF4-683B-45B8-9788-AFA09E784A5F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A48B4-932A-401A-8E45-EE7B208DF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8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7CF4-683B-45B8-9788-AFA09E784A5F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A48B4-932A-401A-8E45-EE7B208DF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487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7CF4-683B-45B8-9788-AFA09E784A5F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A48B4-932A-401A-8E45-EE7B208DF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43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7CF4-683B-45B8-9788-AFA09E784A5F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A48B4-932A-401A-8E45-EE7B208DF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464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7CF4-683B-45B8-9788-AFA09E784A5F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A48B4-932A-401A-8E45-EE7B208DF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0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7CF4-683B-45B8-9788-AFA09E784A5F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A48B4-932A-401A-8E45-EE7B208DF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466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57CF4-683B-45B8-9788-AFA09E784A5F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A48B4-932A-401A-8E45-EE7B208DF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48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8300" y="457200"/>
            <a:ext cx="8610600" cy="5715000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La Crosse Area</a:t>
            </a:r>
          </a:p>
          <a:p>
            <a:r>
              <a:rPr lang="en-US" sz="4800" b="1" dirty="0">
                <a:solidFill>
                  <a:schemeClr val="tx1"/>
                </a:solidFill>
              </a:rPr>
              <a:t>Family Policy Board</a:t>
            </a:r>
          </a:p>
          <a:p>
            <a:r>
              <a:rPr lang="en-US" sz="2000" i="1" dirty="0">
                <a:solidFill>
                  <a:schemeClr val="tx1"/>
                </a:solidFill>
              </a:rPr>
              <a:t>“Systems and providers aligned for better outcomes”</a:t>
            </a:r>
          </a:p>
          <a:p>
            <a:endParaRPr lang="en-US" sz="4800" b="1" dirty="0">
              <a:solidFill>
                <a:schemeClr val="tx1"/>
              </a:solidFill>
            </a:endParaRPr>
          </a:p>
          <a:p>
            <a:endParaRPr lang="en-US" sz="4800" b="1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400" b="1" dirty="0">
                <a:solidFill>
                  <a:schemeClr val="tx1"/>
                </a:solidFill>
              </a:rPr>
              <a:t>Draft FY26 HHS Discretionary Budget Review</a:t>
            </a:r>
          </a:p>
        </p:txBody>
      </p:sp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5943600" y="3200400"/>
            <a:ext cx="3133824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softEdge rad="63500"/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sz="2000" dirty="0">
              <a:latin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953001" y="3314701"/>
            <a:ext cx="2219325" cy="17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4117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0" y="863097"/>
            <a:ext cx="12191999" cy="533400"/>
          </a:xfrm>
        </p:spPr>
        <p:txBody>
          <a:bodyPr>
            <a:noAutofit/>
          </a:bodyPr>
          <a:lstStyle/>
          <a:p>
            <a:r>
              <a:rPr lang="en-US" sz="4800" b="1" dirty="0"/>
              <a:t>Framework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876299" y="2174104"/>
            <a:ext cx="10439400" cy="32905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Today: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Draft Office of Management and Budget (OMB) HHS budget proposal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800" dirty="0"/>
          </a:p>
          <a:p>
            <a:pPr algn="l"/>
            <a:r>
              <a:rPr lang="en-US" sz="2800" dirty="0"/>
              <a:t>Next: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White House budget – Release expected mid-May (skinny budget sooner)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Congress accepts or rejects proposed funding or policies</a:t>
            </a:r>
          </a:p>
        </p:txBody>
      </p:sp>
    </p:spTree>
    <p:extLst>
      <p:ext uri="{BB962C8B-B14F-4D97-AF65-F5344CB8AC3E}">
        <p14:creationId xmlns:p14="http://schemas.microsoft.com/office/powerpoint/2010/main" val="28410375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692FF-97FA-78D4-33EE-44364A61B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Line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5A515-0E4A-3FA5-C061-AD0613D40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SAMHSA dissolved and programs absorbed in new Admin. For Healthy America (AHA)</a:t>
            </a:r>
          </a:p>
          <a:p>
            <a:r>
              <a:rPr lang="en-US" sz="2400" dirty="0"/>
              <a:t>Substance Use Prevention nearly eliminated (92% cut)</a:t>
            </a:r>
          </a:p>
          <a:p>
            <a:r>
              <a:rPr lang="en-US" sz="2400" dirty="0"/>
              <a:t>Mental Health Services and SU Treatment reduced 25% an 13%</a:t>
            </a:r>
          </a:p>
          <a:p>
            <a:r>
              <a:rPr lang="en-US" sz="2400" dirty="0"/>
              <a:t>988 Hotline retained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Admin. For Children and Families</a:t>
            </a:r>
          </a:p>
          <a:p>
            <a:r>
              <a:rPr lang="en-US" sz="2400" dirty="0"/>
              <a:t>+$325M for independent living state grants</a:t>
            </a:r>
          </a:p>
          <a:p>
            <a:r>
              <a:rPr lang="en-US" sz="2400" dirty="0"/>
              <a:t>Runaway and Homeless Youth, Child Welfare Services, Child Abuse, and other grants still funded but uncertain if levels remain unchanged</a:t>
            </a:r>
          </a:p>
          <a:p>
            <a:r>
              <a:rPr lang="en-US" sz="2400" dirty="0"/>
              <a:t>Eliminates HeadStart, LIHEAP, CSBG, Rural Community Development, and some housing programs.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92797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476E85-3D53-0C73-0976-9C6D501286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81793-2E1B-CAFF-93A4-0BEAA4F3D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Line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2ED09-A92D-C3AB-C3D3-9176025812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Aging programs and discretionary funding eliminated</a:t>
            </a:r>
          </a:p>
          <a:p>
            <a:r>
              <a:rPr lang="en-US" sz="2400" dirty="0"/>
              <a:t>Preventative health services, elder falls prevention, Aging and Disability Resources Centers, State Health Insurance Assistance Programs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Healthcare programs eliminated:</a:t>
            </a:r>
          </a:p>
          <a:p>
            <a:r>
              <a:rPr lang="en-US" sz="2400" dirty="0"/>
              <a:t>Family Planning, Youth Violence Prevention, Adverse Childhood Experiences (ACEs), State Offices of Rural Health.</a:t>
            </a:r>
          </a:p>
          <a:p>
            <a:r>
              <a:rPr lang="en-US" sz="2400" dirty="0"/>
              <a:t>Several Health Workforce Program Eliminations </a:t>
            </a:r>
          </a:p>
        </p:txBody>
      </p:sp>
    </p:spTree>
    <p:extLst>
      <p:ext uri="{BB962C8B-B14F-4D97-AF65-F5344CB8AC3E}">
        <p14:creationId xmlns:p14="http://schemas.microsoft.com/office/powerpoint/2010/main" val="2492672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523749"/>
            <a:ext cx="12256168" cy="2390274"/>
          </a:xfrm>
        </p:spPr>
        <p:txBody>
          <a:bodyPr>
            <a:noAutofit/>
          </a:bodyPr>
          <a:lstStyle/>
          <a:p>
            <a:endParaRPr lang="en-US" sz="4400" b="1" i="1" dirty="0">
              <a:solidFill>
                <a:schemeClr val="tx1"/>
              </a:solidFill>
            </a:endParaRPr>
          </a:p>
          <a:p>
            <a:r>
              <a:rPr lang="en-US" sz="8800" b="1" i="1" dirty="0">
                <a:solidFill>
                  <a:schemeClr val="tx1"/>
                </a:solidFill>
              </a:rPr>
              <a:t>Discussion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5879432" y="2085474"/>
            <a:ext cx="3133824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softEdge rad="63500"/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sz="2000" dirty="0">
              <a:latin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28352" y="172707"/>
            <a:ext cx="1375982" cy="106889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04334" y="172707"/>
            <a:ext cx="60960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/>
              <a:t>La Crosse Area</a:t>
            </a:r>
          </a:p>
          <a:p>
            <a:r>
              <a:rPr lang="en-US" sz="2400" b="1" dirty="0"/>
              <a:t>Family Policy Board</a:t>
            </a:r>
          </a:p>
          <a:p>
            <a:r>
              <a:rPr lang="en-US" i="1" dirty="0"/>
              <a:t>“Systems and providers aligned for better outcomes”</a:t>
            </a:r>
          </a:p>
        </p:txBody>
      </p:sp>
    </p:spTree>
    <p:extLst>
      <p:ext uri="{BB962C8B-B14F-4D97-AF65-F5344CB8AC3E}">
        <p14:creationId xmlns:p14="http://schemas.microsoft.com/office/powerpoint/2010/main" val="7666663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1269</TotalTime>
  <Words>289</Words>
  <Application>Microsoft Office PowerPoint</Application>
  <PresentationFormat>Widescreen</PresentationFormat>
  <Paragraphs>44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1_Office Theme</vt:lpstr>
      <vt:lpstr>PowerPoint Presentation</vt:lpstr>
      <vt:lpstr>Framework</vt:lpstr>
      <vt:lpstr>Top Line Summary</vt:lpstr>
      <vt:lpstr>Top Line Summary</vt:lpstr>
      <vt:lpstr>PowerPoint Presentation</vt:lpstr>
    </vt:vector>
  </TitlesOfParts>
  <Company>County of La Crosse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Witt</dc:creator>
  <cp:lastModifiedBy>Hetti Brown</cp:lastModifiedBy>
  <cp:revision>71</cp:revision>
  <cp:lastPrinted>2017-06-01T20:52:40Z</cp:lastPrinted>
  <dcterms:created xsi:type="dcterms:W3CDTF">2017-03-01T21:28:24Z</dcterms:created>
  <dcterms:modified xsi:type="dcterms:W3CDTF">2025-04-29T20:13:53Z</dcterms:modified>
</cp:coreProperties>
</file>